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a6ac0d458449ec" /><Relationship Type="http://schemas.openxmlformats.org/officeDocument/2006/relationships/extended-properties" Target="/docProps/app.xml" Id="R8e66dcbad7d44857" /><Relationship Type="http://schemas.openxmlformats.org/officeDocument/2006/relationships/officeDocument" Target="/ppt/presentation.xml" Id="R82ce66f9a5a9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62a39a3d146fc"/>
  </p:sldMasterIdLst>
  <p:notesMasterIdLst>
    <p:notesMasterId xmlns:r="http://schemas.openxmlformats.org/officeDocument/2006/relationships" r:id="Rf068700b0ffb44c0"/>
  </p:notesMasterIdLst>
  <p:sldIdLst>
    <p:sldId xmlns:r="http://schemas.openxmlformats.org/officeDocument/2006/relationships" id="256" r:id="R9dbdcb47385e452a"/>
    <p:sldId xmlns:r="http://schemas.openxmlformats.org/officeDocument/2006/relationships" id="257" r:id="R7c7d658fc4d14c90"/>
    <p:sldId xmlns:r="http://schemas.openxmlformats.org/officeDocument/2006/relationships" id="258" r:id="R51bed7633e944a85"/>
    <p:sldId xmlns:r="http://schemas.openxmlformats.org/officeDocument/2006/relationships" id="259" r:id="Rd06d624172ce4c18"/>
    <p:sldId xmlns:r="http://schemas.openxmlformats.org/officeDocument/2006/relationships" id="260" r:id="Ra8ca6b06939b4367"/>
    <p:sldId xmlns:r="http://schemas.openxmlformats.org/officeDocument/2006/relationships" id="261" r:id="Rb395d080920d4bcd"/>
    <p:sldId xmlns:r="http://schemas.openxmlformats.org/officeDocument/2006/relationships" id="262" r:id="R453ffdd3b905421c"/>
    <p:sldId xmlns:r="http://schemas.openxmlformats.org/officeDocument/2006/relationships" id="263" r:id="R01595ee945074b25"/>
    <p:sldId xmlns:r="http://schemas.openxmlformats.org/officeDocument/2006/relationships" id="264" r:id="Rdf8b5e55352e4dab"/>
    <p:sldId xmlns:r="http://schemas.openxmlformats.org/officeDocument/2006/relationships" id="265" r:id="Rfc94366fa751460f"/>
    <p:sldId xmlns:r="http://schemas.openxmlformats.org/officeDocument/2006/relationships" id="266" r:id="R9ac1513e9c394748"/>
    <p:sldId xmlns:r="http://schemas.openxmlformats.org/officeDocument/2006/relationships" id="267" r:id="R8ed050caa7eb4c52"/>
    <p:sldId xmlns:r="http://schemas.openxmlformats.org/officeDocument/2006/relationships" id="268" r:id="Rada2f439a1d44b3f"/>
    <p:sldId xmlns:r="http://schemas.openxmlformats.org/officeDocument/2006/relationships" id="269" r:id="R5da32549d9ad49bc"/>
    <p:sldId xmlns:r="http://schemas.openxmlformats.org/officeDocument/2006/relationships" id="270" r:id="Rc46e067a3f794f81"/>
    <p:sldId xmlns:r="http://schemas.openxmlformats.org/officeDocument/2006/relationships" id="271" r:id="R5033da37393741e6"/>
    <p:sldId xmlns:r="http://schemas.openxmlformats.org/officeDocument/2006/relationships" id="272" r:id="R5ea169c5469c446e"/>
    <p:sldId xmlns:r="http://schemas.openxmlformats.org/officeDocument/2006/relationships" id="273" r:id="R41b8a05aa0be49dc"/>
    <p:sldId xmlns:r="http://schemas.openxmlformats.org/officeDocument/2006/relationships" id="274" r:id="R7478346f46134ba4"/>
    <p:sldId xmlns:r="http://schemas.openxmlformats.org/officeDocument/2006/relationships" id="275" r:id="R06123ad3b5024e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b609b4c80f4acd" /><Relationship Type="http://schemas.openxmlformats.org/officeDocument/2006/relationships/slideMaster" Target="/ppt/slideMasters/slideMaster1.xml" Id="Rceb62a39a3d146fc" /><Relationship Type="http://schemas.openxmlformats.org/officeDocument/2006/relationships/notesMaster" Target="/ppt/notesMasters/notesMaster1.xml" Id="Rf068700b0ffb44c0" /><Relationship Type="http://schemas.openxmlformats.org/officeDocument/2006/relationships/presProps" Target="/ppt/presProps.xml" Id="Rb96deeb1ae8b4090" /><Relationship Type="http://schemas.openxmlformats.org/officeDocument/2006/relationships/tableStyles" Target="/ppt/tableStyles.xml" Id="R829d4d49c2f64e34" /><Relationship Type="http://schemas.openxmlformats.org/officeDocument/2006/relationships/slide" Target="/ppt/slides/slide1.xml" Id="R9dbdcb47385e452a" /><Relationship Type="http://schemas.openxmlformats.org/officeDocument/2006/relationships/slide" Target="/ppt/slides/slide2.xml" Id="R7c7d658fc4d14c90" /><Relationship Type="http://schemas.openxmlformats.org/officeDocument/2006/relationships/slide" Target="/ppt/slides/slide3.xml" Id="R51bed7633e944a85" /><Relationship Type="http://schemas.openxmlformats.org/officeDocument/2006/relationships/slide" Target="/ppt/slides/slide4.xml" Id="Rd06d624172ce4c18" /><Relationship Type="http://schemas.openxmlformats.org/officeDocument/2006/relationships/slide" Target="/ppt/slides/slide5.xml" Id="Ra8ca6b06939b4367" /><Relationship Type="http://schemas.openxmlformats.org/officeDocument/2006/relationships/slide" Target="/ppt/slides/slide6.xml" Id="Rb395d080920d4bcd" /><Relationship Type="http://schemas.openxmlformats.org/officeDocument/2006/relationships/slide" Target="/ppt/slides/slide7.xml" Id="R453ffdd3b905421c" /><Relationship Type="http://schemas.openxmlformats.org/officeDocument/2006/relationships/slide" Target="/ppt/slides/slide8.xml" Id="R01595ee945074b25" /><Relationship Type="http://schemas.openxmlformats.org/officeDocument/2006/relationships/slide" Target="/ppt/slides/slide9.xml" Id="Rdf8b5e55352e4dab" /><Relationship Type="http://schemas.openxmlformats.org/officeDocument/2006/relationships/slide" Target="/ppt/slides/slide10.xml" Id="Rfc94366fa751460f" /><Relationship Type="http://schemas.openxmlformats.org/officeDocument/2006/relationships/slide" Target="/ppt/slides/slide11.xml" Id="R9ac1513e9c394748" /><Relationship Type="http://schemas.openxmlformats.org/officeDocument/2006/relationships/slide" Target="/ppt/slides/slide12.xml" Id="R8ed050caa7eb4c52" /><Relationship Type="http://schemas.openxmlformats.org/officeDocument/2006/relationships/slide" Target="/ppt/slides/slide13.xml" Id="Rada2f439a1d44b3f" /><Relationship Type="http://schemas.openxmlformats.org/officeDocument/2006/relationships/slide" Target="/ppt/slides/slide14.xml" Id="R5da32549d9ad49bc" /><Relationship Type="http://schemas.openxmlformats.org/officeDocument/2006/relationships/slide" Target="/ppt/slides/slide15.xml" Id="Rc46e067a3f794f81" /><Relationship Type="http://schemas.openxmlformats.org/officeDocument/2006/relationships/slide" Target="/ppt/slides/slide16.xml" Id="R5033da37393741e6" /><Relationship Type="http://schemas.openxmlformats.org/officeDocument/2006/relationships/slide" Target="/ppt/slides/slide17.xml" Id="R5ea169c5469c446e" /><Relationship Type="http://schemas.openxmlformats.org/officeDocument/2006/relationships/slide" Target="/ppt/slides/slide18.xml" Id="R41b8a05aa0be49dc" /><Relationship Type="http://schemas.openxmlformats.org/officeDocument/2006/relationships/slide" Target="/ppt/slides/slide19.xml" Id="R7478346f46134ba4" /><Relationship Type="http://schemas.openxmlformats.org/officeDocument/2006/relationships/slide" Target="/ppt/slides/slide20.xml" Id="R06123ad3b5024e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54128dd9bb42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64769f30514117" /><Relationship Type="http://schemas.openxmlformats.org/officeDocument/2006/relationships/notesMaster" Target="/ppt/notesMasters/notesMaster1.xml" Id="Rd0742543e5bc46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3d02a617124d66" /><Relationship Type="http://schemas.openxmlformats.org/officeDocument/2006/relationships/notesMaster" Target="/ppt/notesMasters/notesMaster1.xml" Id="Raa7e0d76dba948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33cd77c1224d00" /><Relationship Type="http://schemas.openxmlformats.org/officeDocument/2006/relationships/notesMaster" Target="/ppt/notesMasters/notesMaster1.xml" Id="R2edbb637577b40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60b623042941ba" /><Relationship Type="http://schemas.openxmlformats.org/officeDocument/2006/relationships/notesMaster" Target="/ppt/notesMasters/notesMaster1.xml" Id="R46afbf839fa943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eaaf030a82445d" /><Relationship Type="http://schemas.openxmlformats.org/officeDocument/2006/relationships/notesMaster" Target="/ppt/notesMasters/notesMaster1.xml" Id="Rddb46697447847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646d916a9c841d3" /><Relationship Type="http://schemas.openxmlformats.org/officeDocument/2006/relationships/notesMaster" Target="/ppt/notesMasters/notesMaster1.xml" Id="R576cf62b829342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0cf31e2ba744269" /><Relationship Type="http://schemas.openxmlformats.org/officeDocument/2006/relationships/notesMaster" Target="/ppt/notesMasters/notesMaster1.xml" Id="R7692de72c91b42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3a343e8884e72" /><Relationship Type="http://schemas.openxmlformats.org/officeDocument/2006/relationships/notesMaster" Target="/ppt/notesMasters/notesMaster1.xml" Id="R987c90fe36bb436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1d0c3be7b4489c" /><Relationship Type="http://schemas.openxmlformats.org/officeDocument/2006/relationships/notesMaster" Target="/ppt/notesMasters/notesMaster1.xml" Id="R7723a5da536949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0989559f9d4fae" /><Relationship Type="http://schemas.openxmlformats.org/officeDocument/2006/relationships/notesMaster" Target="/ppt/notesMasters/notesMaster1.xml" Id="R3f1cac99797b4f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9c40d7ebfc4330" /><Relationship Type="http://schemas.openxmlformats.org/officeDocument/2006/relationships/notesMaster" Target="/ppt/notesMasters/notesMaster1.xml" Id="Reee6e655fb9648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e29ef271ef493b" /><Relationship Type="http://schemas.openxmlformats.org/officeDocument/2006/relationships/notesMaster" Target="/ppt/notesMasters/notesMaster1.xml" Id="R06a76df2e44f4a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c639cf344b549cc" /><Relationship Type="http://schemas.openxmlformats.org/officeDocument/2006/relationships/notesMaster" Target="/ppt/notesMasters/notesMaster1.xml" Id="R0c9c63a960474a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c5236e74bb46b7" /><Relationship Type="http://schemas.openxmlformats.org/officeDocument/2006/relationships/notesMaster" Target="/ppt/notesMasters/notesMaster1.xml" Id="R513707338d864a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eb04b6a14e4478" /><Relationship Type="http://schemas.openxmlformats.org/officeDocument/2006/relationships/notesMaster" Target="/ppt/notesMasters/notesMaster1.xml" Id="R4079109211044b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cd12b67e44373" /><Relationship Type="http://schemas.openxmlformats.org/officeDocument/2006/relationships/notesMaster" Target="/ppt/notesMasters/notesMaster1.xml" Id="Rf12509e423154e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ea5d699f134cf0" /><Relationship Type="http://schemas.openxmlformats.org/officeDocument/2006/relationships/notesMaster" Target="/ppt/notesMasters/notesMaster1.xml" Id="R7a85a613bc4541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c51629b9004ef7" /><Relationship Type="http://schemas.openxmlformats.org/officeDocument/2006/relationships/notesMaster" Target="/ppt/notesMasters/notesMaster1.xml" Id="Rc7eefcba13da48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d4be22188446f5" /><Relationship Type="http://schemas.openxmlformats.org/officeDocument/2006/relationships/notesMaster" Target="/ppt/notesMasters/notesMaster1.xml" Id="R576e1176593746b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a26278290341dc" /><Relationship Type="http://schemas.openxmlformats.org/officeDocument/2006/relationships/notesMaster" Target="/ppt/notesMasters/notesMaster1.xml" Id="Rb231f6a42e664f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de2901b5943b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d7f23982154aca" /><Relationship Type="http://schemas.openxmlformats.org/officeDocument/2006/relationships/slideLayout" Target="/ppt/slideLayouts/slideLayout1.xml" Id="R81adc14c64194d6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dc14c64194d6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6be588964be7" /><Relationship Type="http://schemas.openxmlformats.org/officeDocument/2006/relationships/notesSlide" Target="/ppt/notesSlides/notesSlide1.xml" Id="Rb35332b5779e43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0af98cca4fed" /><Relationship Type="http://schemas.openxmlformats.org/officeDocument/2006/relationships/notesSlide" Target="/ppt/notesSlides/notesSlide10.xml" Id="Rbae70202d3a344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4d7d7ea94a4a" /><Relationship Type="http://schemas.openxmlformats.org/officeDocument/2006/relationships/notesSlide" Target="/ppt/notesSlides/notesSlide11.xml" Id="R3cae38eb129e49d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b0320141433e" /><Relationship Type="http://schemas.openxmlformats.org/officeDocument/2006/relationships/notesSlide" Target="/ppt/notesSlides/notesSlide12.xml" Id="R0b78ddd1ac9a4b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2cc620e344af" /><Relationship Type="http://schemas.openxmlformats.org/officeDocument/2006/relationships/notesSlide" Target="/ppt/notesSlides/notesSlide13.xml" Id="R761df57ad19f40b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3a87666b411c" /><Relationship Type="http://schemas.openxmlformats.org/officeDocument/2006/relationships/notesSlide" Target="/ppt/notesSlides/notesSlide14.xml" Id="R6f3206cf697445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5e5237f34810" /><Relationship Type="http://schemas.openxmlformats.org/officeDocument/2006/relationships/notesSlide" Target="/ppt/notesSlides/notesSlide15.xml" Id="R702fb71fbe394ae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37af729c4d0c" /><Relationship Type="http://schemas.openxmlformats.org/officeDocument/2006/relationships/notesSlide" Target="/ppt/notesSlides/notesSlide16.xml" Id="Re498664a9d0247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1a07a6304d1c" /><Relationship Type="http://schemas.openxmlformats.org/officeDocument/2006/relationships/notesSlide" Target="/ppt/notesSlides/notesSlide17.xml" Id="Rc3f34c15b7574d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ffb5495d4035" /><Relationship Type="http://schemas.openxmlformats.org/officeDocument/2006/relationships/notesSlide" Target="/ppt/notesSlides/notesSlide18.xml" Id="R94e25c7996ae41b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2f84153b4497" /><Relationship Type="http://schemas.openxmlformats.org/officeDocument/2006/relationships/notesSlide" Target="/ppt/notesSlides/notesSlide19.xml" Id="R51dd4840a901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7ba47fda4997" /><Relationship Type="http://schemas.openxmlformats.org/officeDocument/2006/relationships/notesSlide" Target="/ppt/notesSlides/notesSlide2.xml" Id="Rd2f4a0f9e4614b0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effc076d4816" /><Relationship Type="http://schemas.openxmlformats.org/officeDocument/2006/relationships/notesSlide" Target="/ppt/notesSlides/notesSlide20.xml" Id="R17ca6642189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833d7e0f4fab" /><Relationship Type="http://schemas.openxmlformats.org/officeDocument/2006/relationships/notesSlide" Target="/ppt/notesSlides/notesSlide3.xml" Id="R6645742ca4ea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aae9e26c4597" /><Relationship Type="http://schemas.openxmlformats.org/officeDocument/2006/relationships/notesSlide" Target="/ppt/notesSlides/notesSlide4.xml" Id="R11ad062684ad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e73c037247c2" /><Relationship Type="http://schemas.openxmlformats.org/officeDocument/2006/relationships/notesSlide" Target="/ppt/notesSlides/notesSlide5.xml" Id="R7a8a5249036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8d07fdc7484d" /><Relationship Type="http://schemas.openxmlformats.org/officeDocument/2006/relationships/notesSlide" Target="/ppt/notesSlides/notesSlide6.xml" Id="Rf818fb9f32c0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37b9e2144918" /><Relationship Type="http://schemas.openxmlformats.org/officeDocument/2006/relationships/notesSlide" Target="/ppt/notesSlides/notesSlide7.xml" Id="Red87e09c5bad4f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dcdbedf34feb" /><Relationship Type="http://schemas.openxmlformats.org/officeDocument/2006/relationships/notesSlide" Target="/ppt/notesSlides/notesSlide8.xml" Id="Rb2e186d40def4d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4fa0ad484605" /><Relationship Type="http://schemas.openxmlformats.org/officeDocument/2006/relationships/notesSlide" Target="/ppt/notesSlides/notesSlide9.xml" Id="R2a854da2521347f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E80C4C5A-16F1-44AB-859B-36F865BE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divider">
            <a:extLst xmlns:a="http://schemas.openxmlformats.org/drawingml/2006/main">
              <a:ext uri="{FF2B5EF4-FFF2-40B4-BE49-F238E27FC236}">
                <a16:creationId xmlns:a16="http://schemas.microsoft.com/office/drawing/2014/main" id="{B5A80586-FF4D-4507-B87A-9743F6BC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40916AC-2597-47B8-B8C6-72C1CDC8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프로젝트 루멘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8EEE9E0F-2E3B-4819-95F5-4B5E5691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월간 사업 리뷰</a:t>
            </a:r>
          </a:p>
        </p:txBody>
      </p:sp>
      <p:sp>
        <p:nvSpPr>
          <p:cNvPr id="5" name="deck-date">
            <a:extLst xmlns:a="http://schemas.openxmlformats.org/drawingml/2006/main">
              <a:ext uri="{FF2B5EF4-FFF2-40B4-BE49-F238E27FC236}">
                <a16:creationId xmlns:a16="http://schemas.microsoft.com/office/drawing/2014/main" id="{60D36200-C730-4159-A095-F5E68A34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2026년 8월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A542DB36-1FD6-4435-98C6-CE3B6EE6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FIX-03-01</a:t>
            </a:r>
          </a:p>
        </p:txBody>
      </p:sp>
    </p:spTree>
    <p:extLst>
      <p:ext uri="{BB962C8B-B14F-4D97-AF65-F5344CB8AC3E}">
        <p14:creationId xmlns:p14="http://schemas.microsoft.com/office/powerpoint/2010/main" val="680172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A919D7CC-3B98-45E6-89E2-A529C1E0E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1D84F50C-1272-4331-9DCF-0C3454A5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작업 현황</a:t>
            </a:r>
          </a:p>
        </p:txBody>
      </p:sp>
      <p:sp>
        <p:nvSpPr>
          <p:cNvPr id="3" name="footer-10">
            <a:extLst xmlns:a="http://schemas.openxmlformats.org/drawingml/2006/main">
              <a:ext uri="{FF2B5EF4-FFF2-40B4-BE49-F238E27FC236}">
                <a16:creationId xmlns:a16="http://schemas.microsoft.com/office/drawing/2014/main" id="{FDF74F3B-4AE6-4CDA-8DE1-CEBE4A7EF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FIX-03-10</a:t>
            </a:r>
          </a:p>
        </p:txBody>
      </p:sp>
      <p:sp>
        <p:nvSpPr>
          <p:cNvPr id="4" name="list-marker-10-0">
            <a:extLst xmlns:a="http://schemas.openxmlformats.org/drawingml/2006/main">
              <a:ext uri="{FF2B5EF4-FFF2-40B4-BE49-F238E27FC236}">
                <a16:creationId xmlns:a16="http://schemas.microsoft.com/office/drawing/2014/main" id="{490A1BC7-A894-48CE-98D5-3D131827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list-text-10-0">
            <a:extLst xmlns:a="http://schemas.openxmlformats.org/drawingml/2006/main">
              <a:ext uri="{FF2B5EF4-FFF2-40B4-BE49-F238E27FC236}">
                <a16:creationId xmlns:a16="http://schemas.microsoft.com/office/drawing/2014/main" id="{86166E35-E7EF-4155-BF29-9A7392D4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완료 12</a:t>
            </a:r>
          </a:p>
        </p:txBody>
      </p:sp>
      <p:sp>
        <p:nvSpPr>
          <p:cNvPr id="6" name="list-marker-10-1">
            <a:extLst xmlns:a="http://schemas.openxmlformats.org/drawingml/2006/main">
              <a:ext uri="{FF2B5EF4-FFF2-40B4-BE49-F238E27FC236}">
                <a16:creationId xmlns:a16="http://schemas.microsoft.com/office/drawing/2014/main" id="{0339DA0E-B01E-487E-99F4-3324ED4E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list-text-10-1">
            <a:extLst xmlns:a="http://schemas.openxmlformats.org/drawingml/2006/main">
              <a:ext uri="{FF2B5EF4-FFF2-40B4-BE49-F238E27FC236}">
                <a16:creationId xmlns:a16="http://schemas.microsoft.com/office/drawing/2014/main" id="{99BA8943-F9E1-45D2-A008-A4FB6228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진행 7</a:t>
            </a:r>
          </a:p>
        </p:txBody>
      </p:sp>
      <p:sp>
        <p:nvSpPr>
          <p:cNvPr id="8" name="list-marker-10-2">
            <a:extLst xmlns:a="http://schemas.openxmlformats.org/drawingml/2006/main">
              <a:ext uri="{FF2B5EF4-FFF2-40B4-BE49-F238E27FC236}">
                <a16:creationId xmlns:a16="http://schemas.microsoft.com/office/drawing/2014/main" id="{71CB5FC9-E18B-4E62-AD89-070F44AA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list-text-10-2">
            <a:extLst xmlns:a="http://schemas.openxmlformats.org/drawingml/2006/main">
              <a:ext uri="{FF2B5EF4-FFF2-40B4-BE49-F238E27FC236}">
                <a16:creationId xmlns:a16="http://schemas.microsoft.com/office/drawing/2014/main" id="{327FD3C7-A590-416F-96A5-9B1C6C1B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주의 3</a:t>
            </a:r>
          </a:p>
        </p:txBody>
      </p:sp>
      <p:sp>
        <p:nvSpPr>
          <p:cNvPr id="10" name="list-marker-10-3">
            <a:extLst xmlns:a="http://schemas.openxmlformats.org/drawingml/2006/main">
              <a:ext uri="{FF2B5EF4-FFF2-40B4-BE49-F238E27FC236}">
                <a16:creationId xmlns:a16="http://schemas.microsoft.com/office/drawing/2014/main" id="{456A5767-61CB-4671-8984-A4AF105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1" name="list-text-10-3">
            <a:extLst xmlns:a="http://schemas.openxmlformats.org/drawingml/2006/main">
              <a:ext uri="{FF2B5EF4-FFF2-40B4-BE49-F238E27FC236}">
                <a16:creationId xmlns:a16="http://schemas.microsoft.com/office/drawing/2014/main" id="{2929D606-6ABC-4F1A-AA6F-915081CC1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815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다음 검토 8월 31일</a:t>
            </a:r>
          </a:p>
        </p:txBody>
      </p:sp>
    </p:spTree>
    <p:extLst>
      <p:ext uri="{BB962C8B-B14F-4D97-AF65-F5344CB8AC3E}">
        <p14:creationId xmlns:p14="http://schemas.microsoft.com/office/powerpoint/2010/main" val="1323684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24198D8C-4078-4814-B2DB-FDA9A257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9BEC676F-8FF3-481F-BFAE-3497662A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주요 위험</a:t>
            </a:r>
          </a:p>
        </p:txBody>
      </p:sp>
      <p:sp>
        <p:nvSpPr>
          <p:cNvPr id="3" name="footer-11">
            <a:extLst xmlns:a="http://schemas.openxmlformats.org/drawingml/2006/main">
              <a:ext uri="{FF2B5EF4-FFF2-40B4-BE49-F238E27FC236}">
                <a16:creationId xmlns:a16="http://schemas.microsoft.com/office/drawing/2014/main" id="{ADA047D3-FAF8-4B2F-A18B-BD1F73F8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FIX-03-11</a:t>
            </a:r>
          </a:p>
        </p:txBody>
      </p:sp>
      <p:sp>
        <p:nvSpPr>
          <p:cNvPr id="4" name="list-marker-11-0">
            <a:extLst xmlns:a="http://schemas.openxmlformats.org/drawingml/2006/main">
              <a:ext uri="{FF2B5EF4-FFF2-40B4-BE49-F238E27FC236}">
                <a16:creationId xmlns:a16="http://schemas.microsoft.com/office/drawing/2014/main" id="{6AE72E40-E9E5-4889-B84B-CAD98DF4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5" name="list-text-11-0">
            <a:extLst xmlns:a="http://schemas.openxmlformats.org/drawingml/2006/main">
              <a:ext uri="{FF2B5EF4-FFF2-40B4-BE49-F238E27FC236}">
                <a16:creationId xmlns:a16="http://schemas.microsoft.com/office/drawing/2014/main" id="{B5E9EB52-E43C-4D27-A9C9-EDE3871D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요구사항 변경</a:t>
            </a:r>
          </a:p>
        </p:txBody>
      </p:sp>
      <p:sp>
        <p:nvSpPr>
          <p:cNvPr id="6" name="list-marker-11-1">
            <a:extLst xmlns:a="http://schemas.openxmlformats.org/drawingml/2006/main">
              <a:ext uri="{FF2B5EF4-FFF2-40B4-BE49-F238E27FC236}">
                <a16:creationId xmlns:a16="http://schemas.microsoft.com/office/drawing/2014/main" id="{1E602D78-B0BA-43DB-B881-3E8DCAFB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list-text-11-1">
            <a:extLst xmlns:a="http://schemas.openxmlformats.org/drawingml/2006/main">
              <a:ext uri="{FF2B5EF4-FFF2-40B4-BE49-F238E27FC236}">
                <a16:creationId xmlns:a16="http://schemas.microsoft.com/office/drawing/2014/main" id="{29274565-4DF5-407D-B68E-AB54255F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담당자 부재</a:t>
            </a:r>
          </a:p>
        </p:txBody>
      </p:sp>
      <p:sp>
        <p:nvSpPr>
          <p:cNvPr id="8" name="list-marker-11-2">
            <a:extLst xmlns:a="http://schemas.openxmlformats.org/drawingml/2006/main">
              <a:ext uri="{FF2B5EF4-FFF2-40B4-BE49-F238E27FC236}">
                <a16:creationId xmlns:a16="http://schemas.microsoft.com/office/drawing/2014/main" id="{8E139E06-F97B-4245-A693-2CD1C1A3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9" name="list-text-11-2">
            <a:extLst xmlns:a="http://schemas.openxmlformats.org/drawingml/2006/main">
              <a:ext uri="{FF2B5EF4-FFF2-40B4-BE49-F238E27FC236}">
                <a16:creationId xmlns:a16="http://schemas.microsoft.com/office/drawing/2014/main" id="{982408D2-EAFD-40A9-88AA-81A54EFB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데이터 입력 지연</a:t>
            </a:r>
          </a:p>
        </p:txBody>
      </p:sp>
      <p:sp>
        <p:nvSpPr>
          <p:cNvPr id="10" name="list-marker-11-3">
            <a:extLst xmlns:a="http://schemas.openxmlformats.org/drawingml/2006/main">
              <a:ext uri="{FF2B5EF4-FFF2-40B4-BE49-F238E27FC236}">
                <a16:creationId xmlns:a16="http://schemas.microsoft.com/office/drawing/2014/main" id="{5CBC1F24-E243-4298-A426-558D0BFC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1" name="list-text-11-3">
            <a:extLst xmlns:a="http://schemas.openxmlformats.org/drawingml/2006/main">
              <a:ext uri="{FF2B5EF4-FFF2-40B4-BE49-F238E27FC236}">
                <a16:creationId xmlns:a16="http://schemas.microsoft.com/office/drawing/2014/main" id="{ED42D2BD-918A-4B17-91DB-AB43D18C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053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대응 기한 9월 04일</a:t>
            </a:r>
          </a:p>
        </p:txBody>
      </p:sp>
    </p:spTree>
    <p:extLst>
      <p:ext uri="{BB962C8B-B14F-4D97-AF65-F5344CB8AC3E}">
        <p14:creationId xmlns:p14="http://schemas.microsoft.com/office/powerpoint/2010/main" val="20387763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AEE6F33-CFF0-40A5-AE45-E64969AC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9D635667-F0CF-4D00-8513-0CDBB933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결정이 필요한 항목</a:t>
            </a:r>
          </a:p>
        </p:txBody>
      </p:sp>
      <p:sp>
        <p:nvSpPr>
          <p:cNvPr id="3" name="footer-12">
            <a:extLst xmlns:a="http://schemas.openxmlformats.org/drawingml/2006/main">
              <a:ext uri="{FF2B5EF4-FFF2-40B4-BE49-F238E27FC236}">
                <a16:creationId xmlns:a16="http://schemas.microsoft.com/office/drawing/2014/main" id="{E81A2C60-66DF-4A0E-8CD1-E24A333F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FIX-03-12</a:t>
            </a:r>
          </a:p>
        </p:txBody>
      </p:sp>
      <p:sp>
        <p:nvSpPr>
          <p:cNvPr id="4" name="list-marker-12-0">
            <a:extLst xmlns:a="http://schemas.openxmlformats.org/drawingml/2006/main">
              <a:ext uri="{FF2B5EF4-FFF2-40B4-BE49-F238E27FC236}">
                <a16:creationId xmlns:a16="http://schemas.microsoft.com/office/drawing/2014/main" id="{D81DA1AC-90A7-4059-8C80-C3839D8FA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5" name="list-text-12-0">
            <a:extLst xmlns:a="http://schemas.openxmlformats.org/drawingml/2006/main">
              <a:ext uri="{FF2B5EF4-FFF2-40B4-BE49-F238E27FC236}">
                <a16:creationId xmlns:a16="http://schemas.microsoft.com/office/drawing/2014/main" id="{6749B1BB-1D03-4271-94EE-8010FDB6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A안: 기존 절차 유지</a:t>
            </a:r>
          </a:p>
        </p:txBody>
      </p:sp>
      <p:sp>
        <p:nvSpPr>
          <p:cNvPr id="6" name="list-marker-12-1">
            <a:extLst xmlns:a="http://schemas.openxmlformats.org/drawingml/2006/main">
              <a:ext uri="{FF2B5EF4-FFF2-40B4-BE49-F238E27FC236}">
                <a16:creationId xmlns:a16="http://schemas.microsoft.com/office/drawing/2014/main" id="{DE32877A-1460-40B2-95F5-7873D28A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list-text-12-1">
            <a:extLst xmlns:a="http://schemas.openxmlformats.org/drawingml/2006/main">
              <a:ext uri="{FF2B5EF4-FFF2-40B4-BE49-F238E27FC236}">
                <a16:creationId xmlns:a16="http://schemas.microsoft.com/office/drawing/2014/main" id="{E70C37B5-615C-43D1-B9E7-F8F9E42F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B안: 자동 분류 적용</a:t>
            </a:r>
          </a:p>
        </p:txBody>
      </p:sp>
      <p:sp>
        <p:nvSpPr>
          <p:cNvPr id="8" name="list-marker-12-2">
            <a:extLst xmlns:a="http://schemas.openxmlformats.org/drawingml/2006/main">
              <a:ext uri="{FF2B5EF4-FFF2-40B4-BE49-F238E27FC236}">
                <a16:creationId xmlns:a16="http://schemas.microsoft.com/office/drawing/2014/main" id="{B52E1729-049E-4E54-BFA7-ADDF3003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9" name="list-text-12-2">
            <a:extLst xmlns:a="http://schemas.openxmlformats.org/drawingml/2006/main">
              <a:ext uri="{FF2B5EF4-FFF2-40B4-BE49-F238E27FC236}">
                <a16:creationId xmlns:a16="http://schemas.microsoft.com/office/drawing/2014/main" id="{29349EA9-5D97-47BC-8B77-DB8C0DBC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결정 요청 2건</a:t>
            </a:r>
          </a:p>
        </p:txBody>
      </p:sp>
    </p:spTree>
    <p:extLst>
      <p:ext uri="{BB962C8B-B14F-4D97-AF65-F5344CB8AC3E}">
        <p14:creationId xmlns:p14="http://schemas.microsoft.com/office/powerpoint/2010/main" val="20736001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FCED75E-3905-4C0D-864B-724CDF8C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6E0AD64B-A820-41E4-87BF-466DD5CF2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실행 일정</a:t>
            </a:r>
          </a:p>
        </p:txBody>
      </p:sp>
      <p:sp>
        <p:nvSpPr>
          <p:cNvPr id="3" name="title-rule-13">
            <a:extLst xmlns:a="http://schemas.openxmlformats.org/drawingml/2006/main">
              <a:ext uri="{FF2B5EF4-FFF2-40B4-BE49-F238E27FC236}">
                <a16:creationId xmlns:a16="http://schemas.microsoft.com/office/drawing/2014/main" id="{B7CB8016-5C4A-4262-A71A-FF82192D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13">
            <a:extLst xmlns:a="http://schemas.openxmlformats.org/drawingml/2006/main">
              <a:ext uri="{FF2B5EF4-FFF2-40B4-BE49-F238E27FC236}">
                <a16:creationId xmlns:a16="http://schemas.microsoft.com/office/drawing/2014/main" id="{A2CFE282-7288-49FB-AF7C-2A13F29D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FIX-03-13</a:t>
            </a:r>
          </a:p>
        </p:txBody>
      </p:sp>
      <p:sp>
        <p:nvSpPr>
          <p:cNvPr id="5" name="timeline-line-13">
            <a:extLst xmlns:a="http://schemas.openxmlformats.org/drawingml/2006/main">
              <a:ext uri="{FF2B5EF4-FFF2-40B4-BE49-F238E27FC236}">
                <a16:creationId xmlns:a16="http://schemas.microsoft.com/office/drawing/2014/main" id="{163D3420-0126-428E-9E67-12316297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6" name="timeline-point-13-0">
            <a:extLst xmlns:a="http://schemas.openxmlformats.org/drawingml/2006/main">
              <a:ext uri="{FF2B5EF4-FFF2-40B4-BE49-F238E27FC236}">
                <a16:creationId xmlns:a16="http://schemas.microsoft.com/office/drawing/2014/main" id="{A008A4A2-047F-4CB1-93A8-838CA628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7" name="timeline-text-13-0">
            <a:extLst xmlns:a="http://schemas.openxmlformats.org/drawingml/2006/main">
              <a:ext uri="{FF2B5EF4-FFF2-40B4-BE49-F238E27FC236}">
                <a16:creationId xmlns:a16="http://schemas.microsoft.com/office/drawing/2014/main" id="{4EF8E549-1DE6-49C6-9EEF-DA6C0E0D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1주차 준비</a:t>
            </a:r>
          </a:p>
        </p:txBody>
      </p:sp>
      <p:sp>
        <p:nvSpPr>
          <p:cNvPr id="8" name="timeline-point-13-1">
            <a:extLst xmlns:a="http://schemas.openxmlformats.org/drawingml/2006/main">
              <a:ext uri="{FF2B5EF4-FFF2-40B4-BE49-F238E27FC236}">
                <a16:creationId xmlns:a16="http://schemas.microsoft.com/office/drawing/2014/main" id="{CAA3CD00-CC37-4DC5-BDCD-278C8B773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9" name="timeline-text-13-1">
            <a:extLst xmlns:a="http://schemas.openxmlformats.org/drawingml/2006/main">
              <a:ext uri="{FF2B5EF4-FFF2-40B4-BE49-F238E27FC236}">
                <a16:creationId xmlns:a16="http://schemas.microsoft.com/office/drawing/2014/main" id="{A6D5D3AE-D549-482B-BE43-27960B552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2주차 적용</a:t>
            </a:r>
          </a:p>
        </p:txBody>
      </p:sp>
      <p:sp>
        <p:nvSpPr>
          <p:cNvPr id="10" name="timeline-point-13-2">
            <a:extLst xmlns:a="http://schemas.openxmlformats.org/drawingml/2006/main">
              <a:ext uri="{FF2B5EF4-FFF2-40B4-BE49-F238E27FC236}">
                <a16:creationId xmlns:a16="http://schemas.microsoft.com/office/drawing/2014/main" id="{054CBD20-F2AC-46A8-A47D-A439AA132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timeline-text-13-2">
            <a:extLst xmlns:a="http://schemas.openxmlformats.org/drawingml/2006/main">
              <a:ext uri="{FF2B5EF4-FFF2-40B4-BE49-F238E27FC236}">
                <a16:creationId xmlns:a16="http://schemas.microsoft.com/office/drawing/2014/main" id="{ADDCC606-A77A-4C5D-ADB6-F21DF6FB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3주차 점검</a:t>
            </a:r>
          </a:p>
        </p:txBody>
      </p:sp>
      <p:sp>
        <p:nvSpPr>
          <p:cNvPr id="12" name="timeline-point-13-3">
            <a:extLst xmlns:a="http://schemas.openxmlformats.org/drawingml/2006/main">
              <a:ext uri="{FF2B5EF4-FFF2-40B4-BE49-F238E27FC236}">
                <a16:creationId xmlns:a16="http://schemas.microsoft.com/office/drawing/2014/main" id="{B50BFDBD-1B6A-44B1-B478-6CCA686A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3" name="timeline-text-13-3">
            <a:extLst xmlns:a="http://schemas.openxmlformats.org/drawingml/2006/main">
              <a:ext uri="{FF2B5EF4-FFF2-40B4-BE49-F238E27FC236}">
                <a16:creationId xmlns:a16="http://schemas.microsoft.com/office/drawing/2014/main" id="{46AF82D6-A4C3-4393-B200-55FE7C1D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4주차 개선</a:t>
            </a:r>
          </a:p>
        </p:txBody>
      </p:sp>
    </p:spTree>
    <p:extLst>
      <p:ext uri="{BB962C8B-B14F-4D97-AF65-F5344CB8AC3E}">
        <p14:creationId xmlns:p14="http://schemas.microsoft.com/office/powerpoint/2010/main" val="9398687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D2C5114E-87C1-482E-B61F-B04318C3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78FD9C13-F0B8-48B0-BC37-767435F27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인력 배분</a:t>
            </a:r>
          </a:p>
        </p:txBody>
      </p:sp>
      <p:sp>
        <p:nvSpPr>
          <p:cNvPr id="3" name="footer-14">
            <a:extLst xmlns:a="http://schemas.openxmlformats.org/drawingml/2006/main">
              <a:ext uri="{FF2B5EF4-FFF2-40B4-BE49-F238E27FC236}">
                <a16:creationId xmlns:a16="http://schemas.microsoft.com/office/drawing/2014/main" id="{8250E151-AC2F-40EC-B5BB-A7391F79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FIX-03-14</a:t>
            </a:r>
          </a:p>
        </p:txBody>
      </p:sp>
      <p:sp>
        <p:nvSpPr>
          <p:cNvPr id="4" name="bar-label-14-0">
            <a:extLst xmlns:a="http://schemas.openxmlformats.org/drawingml/2006/main">
              <a:ext uri="{FF2B5EF4-FFF2-40B4-BE49-F238E27FC236}">
                <a16:creationId xmlns:a16="http://schemas.microsoft.com/office/drawing/2014/main" id="{A784E1F3-5697-43A5-BBB4-D1C3050F8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002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기획 2명</a:t>
            </a:r>
          </a:p>
        </p:txBody>
      </p:sp>
      <p:sp>
        <p:nvSpPr>
          <p:cNvPr id="5" name="bar-track-14-0">
            <a:extLst xmlns:a="http://schemas.openxmlformats.org/drawingml/2006/main">
              <a:ext uri="{FF2B5EF4-FFF2-40B4-BE49-F238E27FC236}">
                <a16:creationId xmlns:a16="http://schemas.microsoft.com/office/drawing/2014/main" id="{5BF44C6E-BAB5-4993-838F-3166395A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6" name="bar-value-14-0">
            <a:extLst xmlns:a="http://schemas.openxmlformats.org/drawingml/2006/main">
              <a:ext uri="{FF2B5EF4-FFF2-40B4-BE49-F238E27FC236}">
                <a16:creationId xmlns:a16="http://schemas.microsoft.com/office/drawing/2014/main" id="{BBC28AA6-8487-400A-8A6F-8ABA8E186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343281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bar-label-14-1">
            <a:extLst xmlns:a="http://schemas.openxmlformats.org/drawingml/2006/main">
              <a:ext uri="{FF2B5EF4-FFF2-40B4-BE49-F238E27FC236}">
                <a16:creationId xmlns:a16="http://schemas.microsoft.com/office/drawing/2014/main" id="{4CF155CF-2B2D-4DEC-B9CA-3BA2A402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운영 5명</a:t>
            </a:r>
          </a:p>
        </p:txBody>
      </p:sp>
      <p:sp>
        <p:nvSpPr>
          <p:cNvPr id="8" name="bar-track-14-1">
            <a:extLst xmlns:a="http://schemas.openxmlformats.org/drawingml/2006/main">
              <a:ext uri="{FF2B5EF4-FFF2-40B4-BE49-F238E27FC236}">
                <a16:creationId xmlns:a16="http://schemas.microsoft.com/office/drawing/2014/main" id="{7739FD37-4BC5-4E91-9AE1-E6323998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9" name="bar-value-14-1">
            <a:extLst xmlns:a="http://schemas.openxmlformats.org/drawingml/2006/main">
              <a:ext uri="{FF2B5EF4-FFF2-40B4-BE49-F238E27FC236}">
                <a16:creationId xmlns:a16="http://schemas.microsoft.com/office/drawing/2014/main" id="{CBCD5942-6BE1-4D61-8CF1-21CA75D3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459996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0" name="bar-label-14-2">
            <a:extLst xmlns:a="http://schemas.openxmlformats.org/drawingml/2006/main">
              <a:ext uri="{FF2B5EF4-FFF2-40B4-BE49-F238E27FC236}">
                <a16:creationId xmlns:a16="http://schemas.microsoft.com/office/drawing/2014/main" id="{79315720-2634-40CE-BB12-EE0FBF6B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검토 3명</a:t>
            </a:r>
          </a:p>
        </p:txBody>
      </p:sp>
      <p:sp>
        <p:nvSpPr>
          <p:cNvPr id="11" name="bar-track-14-2">
            <a:extLst xmlns:a="http://schemas.openxmlformats.org/drawingml/2006/main">
              <a:ext uri="{FF2B5EF4-FFF2-40B4-BE49-F238E27FC236}">
                <a16:creationId xmlns:a16="http://schemas.microsoft.com/office/drawing/2014/main" id="{EEEC861B-41D8-4CC0-BDC9-28E341C4E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2" name="bar-value-14-2">
            <a:extLst xmlns:a="http://schemas.openxmlformats.org/drawingml/2006/main">
              <a:ext uri="{FF2B5EF4-FFF2-40B4-BE49-F238E27FC236}">
                <a16:creationId xmlns:a16="http://schemas.microsoft.com/office/drawing/2014/main" id="{0778300D-2BC0-42AE-A340-D980A140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5767121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3" name="bar-label-14-3">
            <a:extLst xmlns:a="http://schemas.openxmlformats.org/drawingml/2006/main">
              <a:ext uri="{FF2B5EF4-FFF2-40B4-BE49-F238E27FC236}">
                <a16:creationId xmlns:a16="http://schemas.microsoft.com/office/drawing/2014/main" id="{74360162-E592-4023-80CF-F06510B0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71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총 10명</a:t>
            </a:r>
          </a:p>
        </p:txBody>
      </p:sp>
      <p:sp>
        <p:nvSpPr>
          <p:cNvPr id="14" name="bar-track-14-3">
            <a:extLst xmlns:a="http://schemas.openxmlformats.org/drawingml/2006/main">
              <a:ext uri="{FF2B5EF4-FFF2-40B4-BE49-F238E27FC236}">
                <a16:creationId xmlns:a16="http://schemas.microsoft.com/office/drawing/2014/main" id="{629C9AD0-B777-421D-8232-F2DEE16EC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5" name="bar-value-14-3">
            <a:extLst xmlns:a="http://schemas.openxmlformats.org/drawingml/2006/main">
              <a:ext uri="{FF2B5EF4-FFF2-40B4-BE49-F238E27FC236}">
                <a16:creationId xmlns:a16="http://schemas.microsoft.com/office/drawing/2014/main" id="{94BB03B3-EC9C-4E41-9E6F-7B0AC68B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3844747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30078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9BF0085A-C6CF-4A66-881B-DB09320F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3A677BFC-E1CE-4F45-91A8-8C83FCE3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예산 현황</a:t>
            </a:r>
          </a:p>
        </p:txBody>
      </p:sp>
      <p:sp>
        <p:nvSpPr>
          <p:cNvPr id="3" name="footer-15">
            <a:extLst xmlns:a="http://schemas.openxmlformats.org/drawingml/2006/main">
              <a:ext uri="{FF2B5EF4-FFF2-40B4-BE49-F238E27FC236}">
                <a16:creationId xmlns:a16="http://schemas.microsoft.com/office/drawing/2014/main" id="{C748D522-9A2A-4B34-8AC7-9CEFE8CE9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FIX-03-15</a:t>
            </a:r>
          </a:p>
        </p:txBody>
      </p:sp>
      <p:sp>
        <p:nvSpPr>
          <p:cNvPr id="4" name="bar-label-15-0">
            <a:extLst xmlns:a="http://schemas.openxmlformats.org/drawingml/2006/main">
              <a:ext uri="{FF2B5EF4-FFF2-40B4-BE49-F238E27FC236}">
                <a16:creationId xmlns:a16="http://schemas.microsoft.com/office/drawing/2014/main" id="{F87639DE-4A99-4AC0-AAB4-3BDE6771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계획 4.2억 원</a:t>
            </a:r>
          </a:p>
        </p:txBody>
      </p:sp>
      <p:sp>
        <p:nvSpPr>
          <p:cNvPr id="5" name="bar-track-15-0">
            <a:extLst xmlns:a="http://schemas.openxmlformats.org/drawingml/2006/main">
              <a:ext uri="{FF2B5EF4-FFF2-40B4-BE49-F238E27FC236}">
                <a16:creationId xmlns:a16="http://schemas.microsoft.com/office/drawing/2014/main" id="{8C475D0A-94EC-41FC-A2E8-ED9C5870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6" name="bar-value-15-0">
            <a:extLst xmlns:a="http://schemas.openxmlformats.org/drawingml/2006/main">
              <a:ext uri="{FF2B5EF4-FFF2-40B4-BE49-F238E27FC236}">
                <a16:creationId xmlns:a16="http://schemas.microsoft.com/office/drawing/2014/main" id="{ECE9D4ED-E80D-421B-BBB7-BED6A5CF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461097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bar-label-15-1">
            <a:extLst xmlns:a="http://schemas.openxmlformats.org/drawingml/2006/main">
              <a:ext uri="{FF2B5EF4-FFF2-40B4-BE49-F238E27FC236}">
                <a16:creationId xmlns:a16="http://schemas.microsoft.com/office/drawing/2014/main" id="{93E77F5A-BEDC-4AD1-99DA-E7A8ADEF8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집행 3.1억 원</a:t>
            </a:r>
          </a:p>
        </p:txBody>
      </p:sp>
      <p:sp>
        <p:nvSpPr>
          <p:cNvPr id="8" name="bar-track-15-1">
            <a:extLst xmlns:a="http://schemas.openxmlformats.org/drawingml/2006/main">
              <a:ext uri="{FF2B5EF4-FFF2-40B4-BE49-F238E27FC236}">
                <a16:creationId xmlns:a16="http://schemas.microsoft.com/office/drawing/2014/main" id="{DDBF8CFC-0498-478B-80A0-81432CE2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9" name="bar-value-15-1">
            <a:extLst xmlns:a="http://schemas.openxmlformats.org/drawingml/2006/main">
              <a:ext uri="{FF2B5EF4-FFF2-40B4-BE49-F238E27FC236}">
                <a16:creationId xmlns:a16="http://schemas.microsoft.com/office/drawing/2014/main" id="{6F85230D-1D93-48C7-82CC-ACDAD64B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585520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0" name="bar-label-15-2">
            <a:extLst xmlns:a="http://schemas.openxmlformats.org/drawingml/2006/main">
              <a:ext uri="{FF2B5EF4-FFF2-40B4-BE49-F238E27FC236}">
                <a16:creationId xmlns:a16="http://schemas.microsoft.com/office/drawing/2014/main" id="{A116A96F-60CC-4ACF-9A7C-1601699F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잔여 1.1억 원</a:t>
            </a:r>
          </a:p>
        </p:txBody>
      </p:sp>
      <p:sp>
        <p:nvSpPr>
          <p:cNvPr id="11" name="bar-track-15-2">
            <a:extLst xmlns:a="http://schemas.openxmlformats.org/drawingml/2006/main">
              <a:ext uri="{FF2B5EF4-FFF2-40B4-BE49-F238E27FC236}">
                <a16:creationId xmlns:a16="http://schemas.microsoft.com/office/drawing/2014/main" id="{EB567814-CE31-4125-85C5-9BA9C82E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2" name="bar-value-15-2">
            <a:extLst xmlns:a="http://schemas.openxmlformats.org/drawingml/2006/main">
              <a:ext uri="{FF2B5EF4-FFF2-40B4-BE49-F238E27FC236}">
                <a16:creationId xmlns:a16="http://schemas.microsoft.com/office/drawing/2014/main" id="{6BC1294A-F460-44FC-9083-8035BC7C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380588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3" name="bar-label-15-3">
            <a:extLst xmlns:a="http://schemas.openxmlformats.org/drawingml/2006/main">
              <a:ext uri="{FF2B5EF4-FFF2-40B4-BE49-F238E27FC236}">
                <a16:creationId xmlns:a16="http://schemas.microsoft.com/office/drawing/2014/main" id="{6FCD8B5D-D439-49BD-BAEA-54CDB4C9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집행률 74%</a:t>
            </a:r>
          </a:p>
        </p:txBody>
      </p:sp>
      <p:sp>
        <p:nvSpPr>
          <p:cNvPr id="14" name="bar-track-15-3">
            <a:extLst xmlns:a="http://schemas.openxmlformats.org/drawingml/2006/main">
              <a:ext uri="{FF2B5EF4-FFF2-40B4-BE49-F238E27FC236}">
                <a16:creationId xmlns:a16="http://schemas.microsoft.com/office/drawing/2014/main" id="{6651A757-0D75-403B-B97A-125E3029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5" name="bar-value-15-3">
            <a:extLst xmlns:a="http://schemas.openxmlformats.org/drawingml/2006/main">
              <a:ext uri="{FF2B5EF4-FFF2-40B4-BE49-F238E27FC236}">
                <a16:creationId xmlns:a16="http://schemas.microsoft.com/office/drawing/2014/main" id="{0A868123-A158-433D-B798-2FF0BDCE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505011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542709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082D712-0672-4DAD-8408-8FA8FEFD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16">
            <a:extLst xmlns:a="http://schemas.openxmlformats.org/drawingml/2006/main">
              <a:ext uri="{FF2B5EF4-FFF2-40B4-BE49-F238E27FC236}">
                <a16:creationId xmlns:a16="http://schemas.microsoft.com/office/drawing/2014/main" id="{76C9740A-444E-45F4-B971-9325CA36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품질 점검</a:t>
            </a:r>
          </a:p>
        </p:txBody>
      </p:sp>
      <p:sp>
        <p:nvSpPr>
          <p:cNvPr id="3" name="footer-16">
            <a:extLst xmlns:a="http://schemas.openxmlformats.org/drawingml/2006/main">
              <a:ext uri="{FF2B5EF4-FFF2-40B4-BE49-F238E27FC236}">
                <a16:creationId xmlns:a16="http://schemas.microsoft.com/office/drawing/2014/main" id="{561FC1CF-23BB-494B-993C-C9783D04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FIX-03-16</a:t>
            </a:r>
          </a:p>
        </p:txBody>
      </p:sp>
      <p:sp>
        <p:nvSpPr>
          <p:cNvPr id="4" name="bar-label-16-0">
            <a:extLst xmlns:a="http://schemas.openxmlformats.org/drawingml/2006/main">
              <a:ext uri="{FF2B5EF4-FFF2-40B4-BE49-F238E27FC236}">
                <a16:creationId xmlns:a16="http://schemas.microsoft.com/office/drawing/2014/main" id="{5307BC40-66C2-47FB-8A10-73E3CE1E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검사 240건</a:t>
            </a:r>
          </a:p>
        </p:txBody>
      </p:sp>
      <p:sp>
        <p:nvSpPr>
          <p:cNvPr id="5" name="bar-track-16-0">
            <a:extLst xmlns:a="http://schemas.openxmlformats.org/drawingml/2006/main">
              <a:ext uri="{FF2B5EF4-FFF2-40B4-BE49-F238E27FC236}">
                <a16:creationId xmlns:a16="http://schemas.microsoft.com/office/drawing/2014/main" id="{BD927732-90C3-4E48-8717-E113A43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6" name="bar-value-16-0">
            <a:extLst xmlns:a="http://schemas.openxmlformats.org/drawingml/2006/main">
              <a:ext uri="{FF2B5EF4-FFF2-40B4-BE49-F238E27FC236}">
                <a16:creationId xmlns:a16="http://schemas.microsoft.com/office/drawing/2014/main" id="{9987CAC3-5AC5-4BB9-B257-3BF3BAAC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5158801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bar-label-16-1">
            <a:extLst xmlns:a="http://schemas.openxmlformats.org/drawingml/2006/main">
              <a:ext uri="{FF2B5EF4-FFF2-40B4-BE49-F238E27FC236}">
                <a16:creationId xmlns:a16="http://schemas.microsoft.com/office/drawing/2014/main" id="{4857D689-AB20-4413-AD43-F4482705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통과 228건</a:t>
            </a:r>
          </a:p>
        </p:txBody>
      </p:sp>
      <p:sp>
        <p:nvSpPr>
          <p:cNvPr id="8" name="bar-track-16-1">
            <a:extLst xmlns:a="http://schemas.openxmlformats.org/drawingml/2006/main">
              <a:ext uri="{FF2B5EF4-FFF2-40B4-BE49-F238E27FC236}">
                <a16:creationId xmlns:a16="http://schemas.microsoft.com/office/drawing/2014/main" id="{886E7E63-C7C5-4460-AFB5-5EA61B7E1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9" name="bar-value-16-1">
            <a:extLst xmlns:a="http://schemas.openxmlformats.org/drawingml/2006/main">
              <a:ext uri="{FF2B5EF4-FFF2-40B4-BE49-F238E27FC236}">
                <a16:creationId xmlns:a16="http://schemas.microsoft.com/office/drawing/2014/main" id="{6FD2DF27-55BF-4A3C-9349-930498282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32581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0" name="bar-label-16-2">
            <a:extLst xmlns:a="http://schemas.openxmlformats.org/drawingml/2006/main">
              <a:ext uri="{FF2B5EF4-FFF2-40B4-BE49-F238E27FC236}">
                <a16:creationId xmlns:a16="http://schemas.microsoft.com/office/drawing/2014/main" id="{B8C74482-99F5-4D68-B7B3-BC73C46F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보완 12건</a:t>
            </a:r>
          </a:p>
        </p:txBody>
      </p:sp>
      <p:sp>
        <p:nvSpPr>
          <p:cNvPr id="11" name="bar-track-16-2">
            <a:extLst xmlns:a="http://schemas.openxmlformats.org/drawingml/2006/main">
              <a:ext uri="{FF2B5EF4-FFF2-40B4-BE49-F238E27FC236}">
                <a16:creationId xmlns:a16="http://schemas.microsoft.com/office/drawing/2014/main" id="{77EC2EF1-BF3F-4F98-A53A-95A9F936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2" name="bar-value-16-2">
            <a:extLst xmlns:a="http://schemas.openxmlformats.org/drawingml/2006/main">
              <a:ext uri="{FF2B5EF4-FFF2-40B4-BE49-F238E27FC236}">
                <a16:creationId xmlns:a16="http://schemas.microsoft.com/office/drawing/2014/main" id="{8D3A19D3-0144-4C24-ACCE-539A540A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4412132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3" name="bar-label-16-3">
            <a:extLst xmlns:a="http://schemas.openxmlformats.org/drawingml/2006/main">
              <a:ext uri="{FF2B5EF4-FFF2-40B4-BE49-F238E27FC236}">
                <a16:creationId xmlns:a16="http://schemas.microsoft.com/office/drawing/2014/main" id="{F41C115F-B337-4EE6-9184-4CC1D050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통과율 95%</a:t>
            </a:r>
          </a:p>
        </p:txBody>
      </p:sp>
      <p:sp>
        <p:nvSpPr>
          <p:cNvPr id="14" name="bar-track-16-3">
            <a:extLst xmlns:a="http://schemas.openxmlformats.org/drawingml/2006/main">
              <a:ext uri="{FF2B5EF4-FFF2-40B4-BE49-F238E27FC236}">
                <a16:creationId xmlns:a16="http://schemas.microsoft.com/office/drawing/2014/main" id="{EB7AC66A-605C-4CEA-86E9-9E0C8902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5" name="bar-value-16-3">
            <a:extLst xmlns:a="http://schemas.openxmlformats.org/drawingml/2006/main">
              <a:ext uri="{FF2B5EF4-FFF2-40B4-BE49-F238E27FC236}">
                <a16:creationId xmlns:a16="http://schemas.microsoft.com/office/drawing/2014/main" id="{8C7FE2FC-DC02-4571-B225-89CDC11B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55660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4235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F2B733-DFA7-41EA-B821-2BA604B7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17">
            <a:extLst xmlns:a="http://schemas.openxmlformats.org/drawingml/2006/main">
              <a:ext uri="{FF2B5EF4-FFF2-40B4-BE49-F238E27FC236}">
                <a16:creationId xmlns:a16="http://schemas.microsoft.com/office/drawing/2014/main" id="{DCD4FF82-A7E2-40D8-94A9-986AA339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사용자 의견</a:t>
            </a:r>
          </a:p>
        </p:txBody>
      </p:sp>
      <p:sp>
        <p:nvSpPr>
          <p:cNvPr id="3" name="title-rule-17">
            <a:extLst xmlns:a="http://schemas.openxmlformats.org/drawingml/2006/main">
              <a:ext uri="{FF2B5EF4-FFF2-40B4-BE49-F238E27FC236}">
                <a16:creationId xmlns:a16="http://schemas.microsoft.com/office/drawing/2014/main" id="{717A1FB7-5DA1-4CC7-B815-EFCECA63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17">
            <a:extLst xmlns:a="http://schemas.openxmlformats.org/drawingml/2006/main">
              <a:ext uri="{FF2B5EF4-FFF2-40B4-BE49-F238E27FC236}">
                <a16:creationId xmlns:a16="http://schemas.microsoft.com/office/drawing/2014/main" id="{9EFF95C5-5B0D-4EE6-8C06-123FE797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FIX-03-17</a:t>
            </a:r>
          </a:p>
        </p:txBody>
      </p:sp>
      <p:sp>
        <p:nvSpPr>
          <p:cNvPr id="5" name="bar-label-17-0">
            <a:extLst xmlns:a="http://schemas.openxmlformats.org/drawingml/2006/main">
              <a:ext uri="{FF2B5EF4-FFF2-40B4-BE49-F238E27FC236}">
                <a16:creationId xmlns:a16="http://schemas.microsoft.com/office/drawing/2014/main" id="{260D3F3C-8C9D-48E5-98EE-0CD9E882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긍정 72%</a:t>
            </a:r>
          </a:p>
        </p:txBody>
      </p:sp>
      <p:sp>
        <p:nvSpPr>
          <p:cNvPr id="6" name="bar-track-17-0">
            <a:extLst xmlns:a="http://schemas.openxmlformats.org/drawingml/2006/main">
              <a:ext uri="{FF2B5EF4-FFF2-40B4-BE49-F238E27FC236}">
                <a16:creationId xmlns:a16="http://schemas.microsoft.com/office/drawing/2014/main" id="{7FE1571C-AF14-421E-97BD-1EA7C647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7" name="bar-value-17-0">
            <a:extLst xmlns:a="http://schemas.openxmlformats.org/drawingml/2006/main">
              <a:ext uri="{FF2B5EF4-FFF2-40B4-BE49-F238E27FC236}">
                <a16:creationId xmlns:a16="http://schemas.microsoft.com/office/drawing/2014/main" id="{C95E592E-90AD-426E-B24D-BFC60CF1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668685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8" name="bar-label-17-1">
            <a:extLst xmlns:a="http://schemas.openxmlformats.org/drawingml/2006/main">
              <a:ext uri="{FF2B5EF4-FFF2-40B4-BE49-F238E27FC236}">
                <a16:creationId xmlns:a16="http://schemas.microsoft.com/office/drawing/2014/main" id="{DD9DD909-ABF8-4023-88AB-730B6AF6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중립 19%</a:t>
            </a:r>
          </a:p>
        </p:txBody>
      </p:sp>
      <p:sp>
        <p:nvSpPr>
          <p:cNvPr id="9" name="bar-track-17-1">
            <a:extLst xmlns:a="http://schemas.openxmlformats.org/drawingml/2006/main">
              <a:ext uri="{FF2B5EF4-FFF2-40B4-BE49-F238E27FC236}">
                <a16:creationId xmlns:a16="http://schemas.microsoft.com/office/drawing/2014/main" id="{3DB0EDA8-6B34-4B11-9272-EEDD93F6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0" name="bar-value-17-1">
            <a:extLst xmlns:a="http://schemas.openxmlformats.org/drawingml/2006/main">
              <a:ext uri="{FF2B5EF4-FFF2-40B4-BE49-F238E27FC236}">
                <a16:creationId xmlns:a16="http://schemas.microsoft.com/office/drawing/2014/main" id="{670F51DD-3FC3-4543-A029-E977AC5C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45831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bar-label-17-2">
            <a:extLst xmlns:a="http://schemas.openxmlformats.org/drawingml/2006/main">
              <a:ext uri="{FF2B5EF4-FFF2-40B4-BE49-F238E27FC236}">
                <a16:creationId xmlns:a16="http://schemas.microsoft.com/office/drawing/2014/main" id="{22640FE7-6744-4446-8509-65F39080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부정 9%</a:t>
            </a:r>
          </a:p>
        </p:txBody>
      </p:sp>
      <p:sp>
        <p:nvSpPr>
          <p:cNvPr id="12" name="bar-track-17-2">
            <a:extLst xmlns:a="http://schemas.openxmlformats.org/drawingml/2006/main">
              <a:ext uri="{FF2B5EF4-FFF2-40B4-BE49-F238E27FC236}">
                <a16:creationId xmlns:a16="http://schemas.microsoft.com/office/drawing/2014/main" id="{0FFDDC08-E53A-475B-9D4A-9FA9609A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3" name="bar-value-17-2">
            <a:extLst xmlns:a="http://schemas.openxmlformats.org/drawingml/2006/main">
              <a:ext uri="{FF2B5EF4-FFF2-40B4-BE49-F238E27FC236}">
                <a16:creationId xmlns:a16="http://schemas.microsoft.com/office/drawing/2014/main" id="{C478169E-C000-4E64-B409-3088AC8E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58603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4" name="bar-label-17-3">
            <a:extLst xmlns:a="http://schemas.openxmlformats.org/drawingml/2006/main">
              <a:ext uri="{FF2B5EF4-FFF2-40B4-BE49-F238E27FC236}">
                <a16:creationId xmlns:a16="http://schemas.microsoft.com/office/drawing/2014/main" id="{3C8ED0EB-647E-4417-BE42-F61D44A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52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응답 86명</a:t>
            </a:r>
          </a:p>
        </p:txBody>
      </p:sp>
      <p:sp>
        <p:nvSpPr>
          <p:cNvPr id="15" name="bar-track-17-3">
            <a:extLst xmlns:a="http://schemas.openxmlformats.org/drawingml/2006/main">
              <a:ext uri="{FF2B5EF4-FFF2-40B4-BE49-F238E27FC236}">
                <a16:creationId xmlns:a16="http://schemas.microsoft.com/office/drawing/2014/main" id="{AF40A80D-C88C-4299-A577-394911E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6" name="bar-value-17-3">
            <a:extLst xmlns:a="http://schemas.openxmlformats.org/drawingml/2006/main">
              <a:ext uri="{FF2B5EF4-FFF2-40B4-BE49-F238E27FC236}">
                <a16:creationId xmlns:a16="http://schemas.microsoft.com/office/drawing/2014/main" id="{083B3411-61AA-4233-B219-D9CF715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375666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282843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442FE3B3-F21F-42A8-89D4-7F2EAEBB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18">
            <a:extLst xmlns:a="http://schemas.openxmlformats.org/drawingml/2006/main">
              <a:ext uri="{FF2B5EF4-FFF2-40B4-BE49-F238E27FC236}">
                <a16:creationId xmlns:a16="http://schemas.microsoft.com/office/drawing/2014/main" id="{25724946-BF61-47EC-AF51-AC32D408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다음 달 우선순위</a:t>
            </a:r>
          </a:p>
        </p:txBody>
      </p:sp>
      <p:sp>
        <p:nvSpPr>
          <p:cNvPr id="3" name="footer-18">
            <a:extLst xmlns:a="http://schemas.openxmlformats.org/drawingml/2006/main">
              <a:ext uri="{FF2B5EF4-FFF2-40B4-BE49-F238E27FC236}">
                <a16:creationId xmlns:a16="http://schemas.microsoft.com/office/drawing/2014/main" id="{A765EEA7-4BA9-4808-9C91-5783AC2E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FIX-03-18</a:t>
            </a:r>
          </a:p>
        </p:txBody>
      </p:sp>
      <p:sp>
        <p:nvSpPr>
          <p:cNvPr id="4" name="list-marker-18-0">
            <a:extLst xmlns:a="http://schemas.openxmlformats.org/drawingml/2006/main">
              <a:ext uri="{FF2B5EF4-FFF2-40B4-BE49-F238E27FC236}">
                <a16:creationId xmlns:a16="http://schemas.microsoft.com/office/drawing/2014/main" id="{BA361167-A31C-4BEB-91B8-37A2EF74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list-text-18-0">
            <a:extLst xmlns:a="http://schemas.openxmlformats.org/drawingml/2006/main">
              <a:ext uri="{FF2B5EF4-FFF2-40B4-BE49-F238E27FC236}">
                <a16:creationId xmlns:a16="http://schemas.microsoft.com/office/drawing/2014/main" id="{3A71535B-F064-40AC-901F-5B8C617C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자동 분류 시범 적용</a:t>
            </a:r>
          </a:p>
        </p:txBody>
      </p:sp>
      <p:sp>
        <p:nvSpPr>
          <p:cNvPr id="6" name="list-marker-18-1">
            <a:extLst xmlns:a="http://schemas.openxmlformats.org/drawingml/2006/main">
              <a:ext uri="{FF2B5EF4-FFF2-40B4-BE49-F238E27FC236}">
                <a16:creationId xmlns:a16="http://schemas.microsoft.com/office/drawing/2014/main" id="{CDA2DE15-8D90-4C08-9F94-2B424FF5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list-text-18-1">
            <a:extLst xmlns:a="http://schemas.openxmlformats.org/drawingml/2006/main">
              <a:ext uri="{FF2B5EF4-FFF2-40B4-BE49-F238E27FC236}">
                <a16:creationId xmlns:a16="http://schemas.microsoft.com/office/drawing/2014/main" id="{F2A19941-6234-4A6F-AE9A-E65BA18E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오류 안내 문구 개선</a:t>
            </a:r>
          </a:p>
        </p:txBody>
      </p:sp>
      <p:sp>
        <p:nvSpPr>
          <p:cNvPr id="8" name="list-marker-18-2">
            <a:extLst xmlns:a="http://schemas.openxmlformats.org/drawingml/2006/main">
              <a:ext uri="{FF2B5EF4-FFF2-40B4-BE49-F238E27FC236}">
                <a16:creationId xmlns:a16="http://schemas.microsoft.com/office/drawing/2014/main" id="{E0598A12-1FCC-40D1-80ED-5EB2B9B3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list-text-18-2">
            <a:extLst xmlns:a="http://schemas.openxmlformats.org/drawingml/2006/main">
              <a:ext uri="{FF2B5EF4-FFF2-40B4-BE49-F238E27FC236}">
                <a16:creationId xmlns:a16="http://schemas.microsoft.com/office/drawing/2014/main" id="{50C4DCF0-097A-4F23-8718-ED90C1C2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모바일 화면 점검</a:t>
            </a:r>
          </a:p>
        </p:txBody>
      </p:sp>
    </p:spTree>
    <p:extLst>
      <p:ext uri="{BB962C8B-B14F-4D97-AF65-F5344CB8AC3E}">
        <p14:creationId xmlns:p14="http://schemas.microsoft.com/office/powerpoint/2010/main" val="7997663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8A3F0777-C26D-4027-99A5-C114E5F2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19">
            <a:extLst xmlns:a="http://schemas.openxmlformats.org/drawingml/2006/main">
              <a:ext uri="{FF2B5EF4-FFF2-40B4-BE49-F238E27FC236}">
                <a16:creationId xmlns:a16="http://schemas.microsoft.com/office/drawing/2014/main" id="{4E5CBF23-D11C-458D-9C09-CEDC29B1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지원 요청</a:t>
            </a:r>
          </a:p>
        </p:txBody>
      </p:sp>
      <p:sp>
        <p:nvSpPr>
          <p:cNvPr id="3" name="footer-19">
            <a:extLst xmlns:a="http://schemas.openxmlformats.org/drawingml/2006/main">
              <a:ext uri="{FF2B5EF4-FFF2-40B4-BE49-F238E27FC236}">
                <a16:creationId xmlns:a16="http://schemas.microsoft.com/office/drawing/2014/main" id="{24D4305A-9D25-41EB-B08F-BA779420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FIX-03-19</a:t>
            </a:r>
          </a:p>
        </p:txBody>
      </p:sp>
      <p:sp>
        <p:nvSpPr>
          <p:cNvPr id="4" name="list-marker-19-0">
            <a:extLst xmlns:a="http://schemas.openxmlformats.org/drawingml/2006/main">
              <a:ext uri="{FF2B5EF4-FFF2-40B4-BE49-F238E27FC236}">
                <a16:creationId xmlns:a16="http://schemas.microsoft.com/office/drawing/2014/main" id="{74DF6DEE-8386-4887-89B4-731891E7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5" name="list-text-19-0">
            <a:extLst xmlns:a="http://schemas.openxmlformats.org/drawingml/2006/main">
              <a:ext uri="{FF2B5EF4-FFF2-40B4-BE49-F238E27FC236}">
                <a16:creationId xmlns:a16="http://schemas.microsoft.com/office/drawing/2014/main" id="{19DD50B8-5E15-48E4-BF86-4031FE35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운영 담당 1명 추가</a:t>
            </a:r>
          </a:p>
        </p:txBody>
      </p:sp>
      <p:sp>
        <p:nvSpPr>
          <p:cNvPr id="6" name="list-marker-19-1">
            <a:extLst xmlns:a="http://schemas.openxmlformats.org/drawingml/2006/main">
              <a:ext uri="{FF2B5EF4-FFF2-40B4-BE49-F238E27FC236}">
                <a16:creationId xmlns:a16="http://schemas.microsoft.com/office/drawing/2014/main" id="{526A4137-F7A6-4A4C-99E6-81AF78A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list-text-19-1">
            <a:extLst xmlns:a="http://schemas.openxmlformats.org/drawingml/2006/main">
              <a:ext uri="{FF2B5EF4-FFF2-40B4-BE49-F238E27FC236}">
                <a16:creationId xmlns:a16="http://schemas.microsoft.com/office/drawing/2014/main" id="{147F0DFD-7AD8-4ED4-978B-9F75DAD84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테스트 시간 8시간 확보</a:t>
            </a:r>
          </a:p>
        </p:txBody>
      </p:sp>
      <p:sp>
        <p:nvSpPr>
          <p:cNvPr id="8" name="list-marker-19-2">
            <a:extLst xmlns:a="http://schemas.openxmlformats.org/drawingml/2006/main">
              <a:ext uri="{FF2B5EF4-FFF2-40B4-BE49-F238E27FC236}">
                <a16:creationId xmlns:a16="http://schemas.microsoft.com/office/drawing/2014/main" id="{B0540B19-325A-426D-ABBF-7430C7F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9" name="list-text-19-2">
            <a:extLst xmlns:a="http://schemas.openxmlformats.org/drawingml/2006/main">
              <a:ext uri="{FF2B5EF4-FFF2-40B4-BE49-F238E27FC236}">
                <a16:creationId xmlns:a16="http://schemas.microsoft.com/office/drawing/2014/main" id="{8B2A61F9-42DE-43B4-A257-25076A2F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결정 기한 9월 02일</a:t>
            </a:r>
          </a:p>
        </p:txBody>
      </p:sp>
    </p:spTree>
    <p:extLst>
      <p:ext uri="{BB962C8B-B14F-4D97-AF65-F5344CB8AC3E}">
        <p14:creationId xmlns:p14="http://schemas.microsoft.com/office/powerpoint/2010/main" val="73341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B63EE28-290A-4402-BBE7-A1AAF62C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87A80B5D-EF9D-4A0A-A1F8-018AF5C9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이번 달 한눈에 보기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673DE0F0-E39F-405C-8C6F-F6A40152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FIX-03-02</a:t>
            </a:r>
          </a:p>
        </p:txBody>
      </p:sp>
      <p:sp>
        <p:nvSpPr>
          <p:cNvPr id="4" name="metric-card-2-0">
            <a:extLst xmlns:a="http://schemas.openxmlformats.org/drawingml/2006/main">
              <a:ext uri="{FF2B5EF4-FFF2-40B4-BE49-F238E27FC236}">
                <a16:creationId xmlns:a16="http://schemas.microsoft.com/office/drawing/2014/main" id="{D688BC94-C9EA-4381-9C73-EAA49588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metric-text-2-0">
            <a:extLst xmlns:a="http://schemas.openxmlformats.org/drawingml/2006/main">
              <a:ext uri="{FF2B5EF4-FFF2-40B4-BE49-F238E27FC236}">
                <a16:creationId xmlns:a16="http://schemas.microsoft.com/office/drawing/2014/main" id="{96BC1D84-513C-411D-9F25-AB9D0FC4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완료 12건</a:t>
            </a:r>
          </a:p>
        </p:txBody>
      </p:sp>
      <p:sp>
        <p:nvSpPr>
          <p:cNvPr id="6" name="metric-card-2-1">
            <a:extLst xmlns:a="http://schemas.openxmlformats.org/drawingml/2006/main">
              <a:ext uri="{FF2B5EF4-FFF2-40B4-BE49-F238E27FC236}">
                <a16:creationId xmlns:a16="http://schemas.microsoft.com/office/drawing/2014/main" id="{D3AD0ED3-85EC-4EBF-8556-8AE4551B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30505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metric-text-2-1">
            <a:extLst xmlns:a="http://schemas.openxmlformats.org/drawingml/2006/main">
              <a:ext uri="{FF2B5EF4-FFF2-40B4-BE49-F238E27FC236}">
                <a16:creationId xmlns:a16="http://schemas.microsoft.com/office/drawing/2014/main" id="{F3FFAFB4-F772-4B8A-93B5-D7575F10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4550" y="272415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진행 7건</a:t>
            </a:r>
          </a:p>
        </p:txBody>
      </p:sp>
      <p:sp>
        <p:nvSpPr>
          <p:cNvPr id="8" name="metric-card-2-2">
            <a:extLst xmlns:a="http://schemas.openxmlformats.org/drawingml/2006/main">
              <a:ext uri="{FF2B5EF4-FFF2-40B4-BE49-F238E27FC236}">
                <a16:creationId xmlns:a16="http://schemas.microsoft.com/office/drawing/2014/main" id="{2C081218-3DC6-436E-BF9F-5EFD61B3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4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metric-text-2-2">
            <a:extLst xmlns:a="http://schemas.openxmlformats.org/drawingml/2006/main">
              <a:ext uri="{FF2B5EF4-FFF2-40B4-BE49-F238E27FC236}">
                <a16:creationId xmlns:a16="http://schemas.microsoft.com/office/drawing/2014/main" id="{5DB93945-8365-46CA-B15E-88FF82A7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99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주의 3건</a:t>
            </a:r>
          </a:p>
        </p:txBody>
      </p:sp>
    </p:spTree>
    <p:extLst>
      <p:ext uri="{BB962C8B-B14F-4D97-AF65-F5344CB8AC3E}">
        <p14:creationId xmlns:p14="http://schemas.microsoft.com/office/powerpoint/2010/main" val="176694159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C233E0AE-4797-4610-9959-91643B89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20">
            <a:extLst xmlns:a="http://schemas.openxmlformats.org/drawingml/2006/main">
              <a:ext uri="{FF2B5EF4-FFF2-40B4-BE49-F238E27FC236}">
                <a16:creationId xmlns:a16="http://schemas.microsoft.com/office/drawing/2014/main" id="{A0587C3C-B907-40E2-990C-0159256B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요약과 다음 행동</a:t>
            </a:r>
          </a:p>
        </p:txBody>
      </p:sp>
      <p:sp>
        <p:nvSpPr>
          <p:cNvPr id="3" name="footer-20">
            <a:extLst xmlns:a="http://schemas.openxmlformats.org/drawingml/2006/main">
              <a:ext uri="{FF2B5EF4-FFF2-40B4-BE49-F238E27FC236}">
                <a16:creationId xmlns:a16="http://schemas.microsoft.com/office/drawing/2014/main" id="{E46784AB-0BA0-4635-A93F-AD118AF55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FIX-03-20</a:t>
            </a:r>
          </a:p>
        </p:txBody>
      </p:sp>
      <p:sp>
        <p:nvSpPr>
          <p:cNvPr id="4" name="list-marker-20-0">
            <a:extLst xmlns:a="http://schemas.openxmlformats.org/drawingml/2006/main">
              <a:ext uri="{FF2B5EF4-FFF2-40B4-BE49-F238E27FC236}">
                <a16:creationId xmlns:a16="http://schemas.microsoft.com/office/drawing/2014/main" id="{DE9568BC-1EE8-41EA-ADB0-50D0BA71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5" name="list-text-20-0">
            <a:extLst xmlns:a="http://schemas.openxmlformats.org/drawingml/2006/main">
              <a:ext uri="{FF2B5EF4-FFF2-40B4-BE49-F238E27FC236}">
                <a16:creationId xmlns:a16="http://schemas.microsoft.com/office/drawing/2014/main" id="{7E5A8B2D-2BE5-46AB-9D9C-C5FDC7CC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이번 달 완료율 84%</a:t>
            </a:r>
          </a:p>
        </p:txBody>
      </p:sp>
      <p:sp>
        <p:nvSpPr>
          <p:cNvPr id="6" name="list-marker-20-1">
            <a:extLst xmlns:a="http://schemas.openxmlformats.org/drawingml/2006/main">
              <a:ext uri="{FF2B5EF4-FFF2-40B4-BE49-F238E27FC236}">
                <a16:creationId xmlns:a16="http://schemas.microsoft.com/office/drawing/2014/main" id="{2E6C1641-7E9F-4336-9651-3F7A82F9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list-text-20-1">
            <a:extLst xmlns:a="http://schemas.openxmlformats.org/drawingml/2006/main">
              <a:ext uri="{FF2B5EF4-FFF2-40B4-BE49-F238E27FC236}">
                <a16:creationId xmlns:a16="http://schemas.microsoft.com/office/drawing/2014/main" id="{700A0439-1615-4D32-81C3-731A186F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주의 항목 3건 점검</a:t>
            </a:r>
          </a:p>
        </p:txBody>
      </p:sp>
      <p:sp>
        <p:nvSpPr>
          <p:cNvPr id="8" name="list-marker-20-2">
            <a:extLst xmlns:a="http://schemas.openxmlformats.org/drawingml/2006/main">
              <a:ext uri="{FF2B5EF4-FFF2-40B4-BE49-F238E27FC236}">
                <a16:creationId xmlns:a16="http://schemas.microsoft.com/office/drawing/2014/main" id="{23FBA0D6-18AA-4E8F-98A3-BE4A3AE0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9" name="list-text-20-2">
            <a:extLst xmlns:a="http://schemas.openxmlformats.org/drawingml/2006/main">
              <a:ext uri="{FF2B5EF4-FFF2-40B4-BE49-F238E27FC236}">
                <a16:creationId xmlns:a16="http://schemas.microsoft.com/office/drawing/2014/main" id="{B14C49EA-C9ED-42C4-8462-1FD187E5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다음 리뷰 9월 10일</a:t>
            </a:r>
          </a:p>
        </p:txBody>
      </p:sp>
    </p:spTree>
    <p:extLst>
      <p:ext uri="{BB962C8B-B14F-4D97-AF65-F5344CB8AC3E}">
        <p14:creationId xmlns:p14="http://schemas.microsoft.com/office/powerpoint/2010/main" val="11230460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46EBCDDC-64EB-4720-8C37-ABC062F1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7A71633-248A-4569-9F43-5F5DFC35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이번 분기의 목표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39025C92-1C21-417D-B004-B6BC2AA3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FIX-03-03</a:t>
            </a:r>
          </a:p>
        </p:txBody>
      </p:sp>
      <p:sp>
        <p:nvSpPr>
          <p:cNvPr id="4" name="metric-card-3-0">
            <a:extLst xmlns:a="http://schemas.openxmlformats.org/drawingml/2006/main">
              <a:ext uri="{FF2B5EF4-FFF2-40B4-BE49-F238E27FC236}">
                <a16:creationId xmlns:a16="http://schemas.microsoft.com/office/drawing/2014/main" id="{BC33DAB0-AA35-4610-8E36-3D29C9D0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382854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5" name="metric-text-3-0">
            <a:extLst xmlns:a="http://schemas.openxmlformats.org/drawingml/2006/main">
              <a:ext uri="{FF2B5EF4-FFF2-40B4-BE49-F238E27FC236}">
                <a16:creationId xmlns:a16="http://schemas.microsoft.com/office/drawing/2014/main" id="{583EC268-9BC9-4107-8332-16868A922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고객 응답 시간 20% 단축</a:t>
            </a:r>
          </a:p>
        </p:txBody>
      </p:sp>
      <p:sp>
        <p:nvSpPr>
          <p:cNvPr id="6" name="metric-card-3-1">
            <a:extLst xmlns:a="http://schemas.openxmlformats.org/drawingml/2006/main">
              <a:ext uri="{FF2B5EF4-FFF2-40B4-BE49-F238E27FC236}">
                <a16:creationId xmlns:a16="http://schemas.microsoft.com/office/drawing/2014/main" id="{EDCE1B15-A55D-44A1-826B-B89570EB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2885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382854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metric-text-3-1">
            <a:extLst xmlns:a="http://schemas.openxmlformats.org/drawingml/2006/main">
              <a:ext uri="{FF2B5EF4-FFF2-40B4-BE49-F238E27FC236}">
                <a16:creationId xmlns:a16="http://schemas.microsoft.com/office/drawing/2014/main" id="{CF017441-FD23-4C60-A669-B03C83F1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4795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반복 작업 30% 감소</a:t>
            </a:r>
          </a:p>
        </p:txBody>
      </p:sp>
      <p:sp>
        <p:nvSpPr>
          <p:cNvPr id="8" name="metric-card-3-2">
            <a:extLst xmlns:a="http://schemas.openxmlformats.org/drawingml/2006/main">
              <a:ext uri="{FF2B5EF4-FFF2-40B4-BE49-F238E27FC236}">
                <a16:creationId xmlns:a16="http://schemas.microsoft.com/office/drawing/2014/main" id="{D039F333-59E0-4547-8511-A75BF799A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382854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9" name="metric-text-3-2">
            <a:extLst xmlns:a="http://schemas.openxmlformats.org/drawingml/2006/main">
              <a:ext uri="{FF2B5EF4-FFF2-40B4-BE49-F238E27FC236}">
                <a16:creationId xmlns:a16="http://schemas.microsoft.com/office/drawing/2014/main" id="{312060E3-E8DB-4DF9-AE99-C8A5DA096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오류 재발률 5% 이하</a:t>
            </a:r>
          </a:p>
        </p:txBody>
      </p:sp>
    </p:spTree>
    <p:extLst>
      <p:ext uri="{BB962C8B-B14F-4D97-AF65-F5344CB8AC3E}">
        <p14:creationId xmlns:p14="http://schemas.microsoft.com/office/powerpoint/2010/main" val="19455542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2BF83179-ECED-4057-93B1-52A451F1B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203B58C9-D655-48F5-8834-0873E648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핵심 지표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3F3612A4-B7C2-4AAF-A052-CCDADF8D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FIX-03-04</a:t>
            </a:r>
          </a:p>
        </p:txBody>
      </p:sp>
      <p:sp>
        <p:nvSpPr>
          <p:cNvPr id="4" name="metric-card-4-0">
            <a:extLst xmlns:a="http://schemas.openxmlformats.org/drawingml/2006/main">
              <a:ext uri="{FF2B5EF4-FFF2-40B4-BE49-F238E27FC236}">
                <a16:creationId xmlns:a16="http://schemas.microsoft.com/office/drawing/2014/main" id="{8B67F6A0-B7A1-4263-9504-B7C45A60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5" name="metric-text-4-0">
            <a:extLst xmlns:a="http://schemas.openxmlformats.org/drawingml/2006/main">
              <a:ext uri="{FF2B5EF4-FFF2-40B4-BE49-F238E27FC236}">
                <a16:creationId xmlns:a16="http://schemas.microsoft.com/office/drawing/2014/main" id="{A7EB80F9-9724-4EA8-B6C6-AA27E8D5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신규 요청 128건</a:t>
            </a:r>
          </a:p>
        </p:txBody>
      </p:sp>
      <p:sp>
        <p:nvSpPr>
          <p:cNvPr id="6" name="metric-card-4-1">
            <a:extLst xmlns:a="http://schemas.openxmlformats.org/drawingml/2006/main">
              <a:ext uri="{FF2B5EF4-FFF2-40B4-BE49-F238E27FC236}">
                <a16:creationId xmlns:a16="http://schemas.microsoft.com/office/drawing/2014/main" id="{FDDF6B28-2E58-4498-944F-BEF8B6F0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3838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metric-text-4-1">
            <a:extLst xmlns:a="http://schemas.openxmlformats.org/drawingml/2006/main">
              <a:ext uri="{FF2B5EF4-FFF2-40B4-BE49-F238E27FC236}">
                <a16:creationId xmlns:a16="http://schemas.microsoft.com/office/drawing/2014/main" id="{F42F8922-0F29-441F-8A1A-4E27E42E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5288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완료율 84%</a:t>
            </a:r>
          </a:p>
        </p:txBody>
      </p:sp>
      <p:sp>
        <p:nvSpPr>
          <p:cNvPr id="8" name="metric-card-4-2">
            <a:extLst xmlns:a="http://schemas.openxmlformats.org/drawingml/2006/main">
              <a:ext uri="{FF2B5EF4-FFF2-40B4-BE49-F238E27FC236}">
                <a16:creationId xmlns:a16="http://schemas.microsoft.com/office/drawing/2014/main" id="{0F1A4121-D291-4B44-80EF-EA2225FB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9" name="metric-text-4-2">
            <a:extLst xmlns:a="http://schemas.openxmlformats.org/drawingml/2006/main">
              <a:ext uri="{FF2B5EF4-FFF2-40B4-BE49-F238E27FC236}">
                <a16:creationId xmlns:a16="http://schemas.microsoft.com/office/drawing/2014/main" id="{8B41F350-442A-48EC-81E2-9F6A8EE8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평균 처리 2.6일</a:t>
            </a:r>
          </a:p>
        </p:txBody>
      </p:sp>
      <p:sp>
        <p:nvSpPr>
          <p:cNvPr id="10" name="metric-card-4-3">
            <a:extLst xmlns:a="http://schemas.openxmlformats.org/drawingml/2006/main">
              <a:ext uri="{FF2B5EF4-FFF2-40B4-BE49-F238E27FC236}">
                <a16:creationId xmlns:a16="http://schemas.microsoft.com/office/drawing/2014/main" id="{F0E6FF3C-17BC-4220-958E-F3995F41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3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1" name="metric-text-4-3">
            <a:extLst xmlns:a="http://schemas.openxmlformats.org/drawingml/2006/main">
              <a:ext uri="{FF2B5EF4-FFF2-40B4-BE49-F238E27FC236}">
                <a16:creationId xmlns:a16="http://schemas.microsoft.com/office/drawing/2014/main" id="{3D050182-CFA2-4F90-980A-C55F7E956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1163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만족도 4.3/5</a:t>
            </a:r>
          </a:p>
        </p:txBody>
      </p:sp>
    </p:spTree>
    <p:extLst>
      <p:ext uri="{BB962C8B-B14F-4D97-AF65-F5344CB8AC3E}">
        <p14:creationId xmlns:p14="http://schemas.microsoft.com/office/powerpoint/2010/main" val="2083379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7593717-D7AF-4DAF-AAC9-84EAC753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16180A6-9371-4502-803C-E1306AEC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주요 마일스톤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FAC9AF6A-17D5-49FB-9203-EEE49730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5">
            <a:extLst xmlns:a="http://schemas.openxmlformats.org/drawingml/2006/main">
              <a:ext uri="{FF2B5EF4-FFF2-40B4-BE49-F238E27FC236}">
                <a16:creationId xmlns:a16="http://schemas.microsoft.com/office/drawing/2014/main" id="{2E7C190A-BFA9-4177-8DF5-65A875CE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FIX-03-05</a:t>
            </a:r>
          </a:p>
        </p:txBody>
      </p:sp>
      <p:sp>
        <p:nvSpPr>
          <p:cNvPr id="5" name="timeline-line-5">
            <a:extLst xmlns:a="http://schemas.openxmlformats.org/drawingml/2006/main">
              <a:ext uri="{FF2B5EF4-FFF2-40B4-BE49-F238E27FC236}">
                <a16:creationId xmlns:a16="http://schemas.microsoft.com/office/drawing/2014/main" id="{9A471D7E-C4B3-4961-9DE1-07379EBB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6" name="timeline-point-5-0">
            <a:extLst xmlns:a="http://schemas.openxmlformats.org/drawingml/2006/main">
              <a:ext uri="{FF2B5EF4-FFF2-40B4-BE49-F238E27FC236}">
                <a16:creationId xmlns:a16="http://schemas.microsoft.com/office/drawing/2014/main" id="{6E8D1909-678F-47C3-A535-410FD225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7" name="timeline-text-5-0">
            <a:extLst xmlns:a="http://schemas.openxmlformats.org/drawingml/2006/main">
              <a:ext uri="{FF2B5EF4-FFF2-40B4-BE49-F238E27FC236}">
                <a16:creationId xmlns:a16="http://schemas.microsoft.com/office/drawing/2014/main" id="{C467002C-BBF1-4F52-86BD-34F7F8C8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8월 05일 요구사항 확정</a:t>
            </a:r>
          </a:p>
        </p:txBody>
      </p:sp>
      <p:sp>
        <p:nvSpPr>
          <p:cNvPr id="8" name="timeline-point-5-1">
            <a:extLst xmlns:a="http://schemas.openxmlformats.org/drawingml/2006/main">
              <a:ext uri="{FF2B5EF4-FFF2-40B4-BE49-F238E27FC236}">
                <a16:creationId xmlns:a16="http://schemas.microsoft.com/office/drawing/2014/main" id="{7F6663D4-9A32-41CC-BB39-BBDA859C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9" name="timeline-text-5-1">
            <a:extLst xmlns:a="http://schemas.openxmlformats.org/drawingml/2006/main">
              <a:ext uri="{FF2B5EF4-FFF2-40B4-BE49-F238E27FC236}">
                <a16:creationId xmlns:a16="http://schemas.microsoft.com/office/drawing/2014/main" id="{AE77F488-C431-42BD-B006-C71B69C67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8월 14일 시범 운영</a:t>
            </a:r>
          </a:p>
        </p:txBody>
      </p:sp>
      <p:sp>
        <p:nvSpPr>
          <p:cNvPr id="10" name="timeline-point-5-2">
            <a:extLst xmlns:a="http://schemas.openxmlformats.org/drawingml/2006/main">
              <a:ext uri="{FF2B5EF4-FFF2-40B4-BE49-F238E27FC236}">
                <a16:creationId xmlns:a16="http://schemas.microsoft.com/office/drawing/2014/main" id="{C5EC3BB1-E8C3-4F37-AC66-1A2FBC16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timeline-text-5-2">
            <a:extLst xmlns:a="http://schemas.openxmlformats.org/drawingml/2006/main">
              <a:ext uri="{FF2B5EF4-FFF2-40B4-BE49-F238E27FC236}">
                <a16:creationId xmlns:a16="http://schemas.microsoft.com/office/drawing/2014/main" id="{F248EA0D-1D95-461D-869A-634829C3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8월 28일 1차 검토</a:t>
            </a:r>
          </a:p>
        </p:txBody>
      </p:sp>
    </p:spTree>
    <p:extLst>
      <p:ext uri="{BB962C8B-B14F-4D97-AF65-F5344CB8AC3E}">
        <p14:creationId xmlns:p14="http://schemas.microsoft.com/office/powerpoint/2010/main" val="214180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C736A8B-5021-4BA9-8C61-2898A5DE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70524298-92CB-4168-99D3-A40BC3F9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업무 흐름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3F5D0BCD-29B2-4235-AB9B-FF5D5E48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FIX-03-06</a:t>
            </a:r>
          </a:p>
        </p:txBody>
      </p:sp>
      <p:sp>
        <p:nvSpPr>
          <p:cNvPr id="4" name="flow-6-0">
            <a:extLst xmlns:a="http://schemas.openxmlformats.org/drawingml/2006/main">
              <a:ext uri="{FF2B5EF4-FFF2-40B4-BE49-F238E27FC236}">
                <a16:creationId xmlns:a16="http://schemas.microsoft.com/office/drawing/2014/main" id="{4799572D-18A3-4257-8A32-FC4C3C22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flow-text-6-0">
            <a:extLst xmlns:a="http://schemas.openxmlformats.org/drawingml/2006/main">
              <a:ext uri="{FF2B5EF4-FFF2-40B4-BE49-F238E27FC236}">
                <a16:creationId xmlns:a16="http://schemas.microsoft.com/office/drawing/2014/main" id="{ECBA00AF-67EB-4B54-9A30-2322A268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접수</a:t>
            </a:r>
          </a:p>
        </p:txBody>
      </p:sp>
      <p:sp>
        <p:nvSpPr>
          <p:cNvPr id="6" name="flow-6-1">
            <a:extLst xmlns:a="http://schemas.openxmlformats.org/drawingml/2006/main">
              <a:ext uri="{FF2B5EF4-FFF2-40B4-BE49-F238E27FC236}">
                <a16:creationId xmlns:a16="http://schemas.microsoft.com/office/drawing/2014/main" id="{D8ED819D-12FF-4B95-BE14-07CEE896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372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flow-text-6-1">
            <a:extLst xmlns:a="http://schemas.openxmlformats.org/drawingml/2006/main">
              <a:ext uri="{FF2B5EF4-FFF2-40B4-BE49-F238E27FC236}">
                <a16:creationId xmlns:a16="http://schemas.microsoft.com/office/drawing/2014/main" id="{F7E36853-FC06-4133-A03D-1F7DED7F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992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분류</a:t>
            </a:r>
          </a:p>
        </p:txBody>
      </p:sp>
      <p:sp>
        <p:nvSpPr>
          <p:cNvPr id="8" name="flow-6-2">
            <a:extLst xmlns:a="http://schemas.openxmlformats.org/drawingml/2006/main">
              <a:ext uri="{FF2B5EF4-FFF2-40B4-BE49-F238E27FC236}">
                <a16:creationId xmlns:a16="http://schemas.microsoft.com/office/drawing/2014/main" id="{8043719F-CC52-4CFD-BEF0-2F6904A6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969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flow-text-6-2">
            <a:extLst xmlns:a="http://schemas.openxmlformats.org/drawingml/2006/main">
              <a:ext uri="{FF2B5EF4-FFF2-40B4-BE49-F238E27FC236}">
                <a16:creationId xmlns:a16="http://schemas.microsoft.com/office/drawing/2014/main" id="{555FD1EE-D839-46AE-B942-A6B5FBB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589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담당 지정</a:t>
            </a:r>
          </a:p>
        </p:txBody>
      </p:sp>
      <p:sp>
        <p:nvSpPr>
          <p:cNvPr id="10" name="flow-6-3">
            <a:extLst xmlns:a="http://schemas.openxmlformats.org/drawingml/2006/main">
              <a:ext uri="{FF2B5EF4-FFF2-40B4-BE49-F238E27FC236}">
                <a16:creationId xmlns:a16="http://schemas.microsoft.com/office/drawing/2014/main" id="{F1B55F84-0188-43F5-8B8A-B6754BEB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566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1" name="flow-text-6-3">
            <a:extLst xmlns:a="http://schemas.openxmlformats.org/drawingml/2006/main">
              <a:ext uri="{FF2B5EF4-FFF2-40B4-BE49-F238E27FC236}">
                <a16:creationId xmlns:a16="http://schemas.microsoft.com/office/drawing/2014/main" id="{31A68B02-7322-401D-9DA0-6D0416BB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검토</a:t>
            </a:r>
          </a:p>
        </p:txBody>
      </p:sp>
      <p:sp>
        <p:nvSpPr>
          <p:cNvPr id="12" name="flow-6-4">
            <a:extLst xmlns:a="http://schemas.openxmlformats.org/drawingml/2006/main">
              <a:ext uri="{FF2B5EF4-FFF2-40B4-BE49-F238E27FC236}">
                <a16:creationId xmlns:a16="http://schemas.microsoft.com/office/drawing/2014/main" id="{5031C4FD-E342-4239-B631-3F828F3B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163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3" name="flow-text-6-4">
            <a:extLst xmlns:a="http://schemas.openxmlformats.org/drawingml/2006/main">
              <a:ext uri="{FF2B5EF4-FFF2-40B4-BE49-F238E27FC236}">
                <a16:creationId xmlns:a16="http://schemas.microsoft.com/office/drawing/2014/main" id="{386601E8-BEAF-4E9B-AC49-84F7AC7A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783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완료</a:t>
            </a:r>
          </a:p>
        </p:txBody>
      </p:sp>
    </p:spTree>
    <p:extLst>
      <p:ext uri="{BB962C8B-B14F-4D97-AF65-F5344CB8AC3E}">
        <p14:creationId xmlns:p14="http://schemas.microsoft.com/office/powerpoint/2010/main" val="18285153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0527ED44-E0F0-4733-AAD2-D66D7B32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915228CF-E4D6-4EDB-BCD3-0CFE66C7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지역별 진행률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C89BE955-9208-4C5A-AE84-C95CB9E5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FIX-03-07</a:t>
            </a:r>
          </a:p>
        </p:txBody>
      </p:sp>
      <p:sp>
        <p:nvSpPr>
          <p:cNvPr id="4" name="bar-label-7-0">
            <a:extLst xmlns:a="http://schemas.openxmlformats.org/drawingml/2006/main">
              <a:ext uri="{FF2B5EF4-FFF2-40B4-BE49-F238E27FC236}">
                <a16:creationId xmlns:a16="http://schemas.microsoft.com/office/drawing/2014/main" id="{907C268E-2184-4E64-8982-9DA4C985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서울 88%</a:t>
            </a:r>
          </a:p>
        </p:txBody>
      </p:sp>
      <p:sp>
        <p:nvSpPr>
          <p:cNvPr id="5" name="bar-track-7-0">
            <a:extLst xmlns:a="http://schemas.openxmlformats.org/drawingml/2006/main">
              <a:ext uri="{FF2B5EF4-FFF2-40B4-BE49-F238E27FC236}">
                <a16:creationId xmlns:a16="http://schemas.microsoft.com/office/drawing/2014/main" id="{CACE39FF-A91C-4661-AEDA-6564FF17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6" name="bar-value-7-0">
            <a:extLst xmlns:a="http://schemas.openxmlformats.org/drawingml/2006/main">
              <a:ext uri="{FF2B5EF4-FFF2-40B4-BE49-F238E27FC236}">
                <a16:creationId xmlns:a16="http://schemas.microsoft.com/office/drawing/2014/main" id="{8B600243-A7F9-4617-B4E7-187E604B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358631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bar-label-7-1">
            <a:extLst xmlns:a="http://schemas.openxmlformats.org/drawingml/2006/main">
              <a:ext uri="{FF2B5EF4-FFF2-40B4-BE49-F238E27FC236}">
                <a16:creationId xmlns:a16="http://schemas.microsoft.com/office/drawing/2014/main" id="{2343B4AE-9B04-4A0E-9A5C-37AB3B02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부산 79%</a:t>
            </a:r>
          </a:p>
        </p:txBody>
      </p:sp>
      <p:sp>
        <p:nvSpPr>
          <p:cNvPr id="8" name="bar-track-7-1">
            <a:extLst xmlns:a="http://schemas.openxmlformats.org/drawingml/2006/main">
              <a:ext uri="{FF2B5EF4-FFF2-40B4-BE49-F238E27FC236}">
                <a16:creationId xmlns:a16="http://schemas.microsoft.com/office/drawing/2014/main" id="{14522689-C02A-4B1A-A255-535EFB07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9" name="bar-value-7-1">
            <a:extLst xmlns:a="http://schemas.openxmlformats.org/drawingml/2006/main">
              <a:ext uri="{FF2B5EF4-FFF2-40B4-BE49-F238E27FC236}">
                <a16:creationId xmlns:a16="http://schemas.microsoft.com/office/drawing/2014/main" id="{0C9635B9-0E0A-46FF-8DFC-3342F9C4B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483054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0" name="bar-label-7-2">
            <a:extLst xmlns:a="http://schemas.openxmlformats.org/drawingml/2006/main">
              <a:ext uri="{FF2B5EF4-FFF2-40B4-BE49-F238E27FC236}">
                <a16:creationId xmlns:a16="http://schemas.microsoft.com/office/drawing/2014/main" id="{97DB64A9-89E9-40EB-A810-13ADF873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대전 82%</a:t>
            </a:r>
          </a:p>
        </p:txBody>
      </p:sp>
      <p:sp>
        <p:nvSpPr>
          <p:cNvPr id="11" name="bar-track-7-2">
            <a:extLst xmlns:a="http://schemas.openxmlformats.org/drawingml/2006/main">
              <a:ext uri="{FF2B5EF4-FFF2-40B4-BE49-F238E27FC236}">
                <a16:creationId xmlns:a16="http://schemas.microsoft.com/office/drawing/2014/main" id="{CC713D5B-EE71-4F98-AB06-D8591404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2" name="bar-value-7-2">
            <a:extLst xmlns:a="http://schemas.openxmlformats.org/drawingml/2006/main">
              <a:ext uri="{FF2B5EF4-FFF2-40B4-BE49-F238E27FC236}">
                <a16:creationId xmlns:a16="http://schemas.microsoft.com/office/drawing/2014/main" id="{7E06D90A-6301-433D-9D64-21B926AB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607477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3" name="bar-label-7-3">
            <a:extLst xmlns:a="http://schemas.openxmlformats.org/drawingml/2006/main">
              <a:ext uri="{FF2B5EF4-FFF2-40B4-BE49-F238E27FC236}">
                <a16:creationId xmlns:a16="http://schemas.microsoft.com/office/drawing/2014/main" id="{D9FDF897-5EF4-4F02-A00B-9DFBF5D0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광주 76%</a:t>
            </a:r>
          </a:p>
        </p:txBody>
      </p:sp>
      <p:sp>
        <p:nvSpPr>
          <p:cNvPr id="14" name="bar-track-7-3">
            <a:extLst xmlns:a="http://schemas.openxmlformats.org/drawingml/2006/main">
              <a:ext uri="{FF2B5EF4-FFF2-40B4-BE49-F238E27FC236}">
                <a16:creationId xmlns:a16="http://schemas.microsoft.com/office/drawing/2014/main" id="{AABE8AB6-EB12-4E63-A857-48F193D8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5" name="bar-value-7-3">
            <a:extLst xmlns:a="http://schemas.openxmlformats.org/drawingml/2006/main">
              <a:ext uri="{FF2B5EF4-FFF2-40B4-BE49-F238E27FC236}">
                <a16:creationId xmlns:a16="http://schemas.microsoft.com/office/drawing/2014/main" id="{C499FC24-F992-4633-886B-B218369D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402545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70231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ABB28CFC-07BA-4461-B44D-2842762A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8072844E-A07D-4732-8DE3-8460BB1B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채널별 요청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FBA400DB-E8D4-4770-A07D-D1CE365B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FIX-03-08</a:t>
            </a:r>
          </a:p>
        </p:txBody>
      </p:sp>
      <p:sp>
        <p:nvSpPr>
          <p:cNvPr id="4" name="bar-label-8-0">
            <a:extLst xmlns:a="http://schemas.openxmlformats.org/drawingml/2006/main">
              <a:ext uri="{FF2B5EF4-FFF2-40B4-BE49-F238E27FC236}">
                <a16:creationId xmlns:a16="http://schemas.microsoft.com/office/drawing/2014/main" id="{587118EC-9032-4AE1-831E-A8218654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이메일 46건</a:t>
            </a:r>
          </a:p>
        </p:txBody>
      </p:sp>
      <p:sp>
        <p:nvSpPr>
          <p:cNvPr id="5" name="bar-track-8-0">
            <a:extLst xmlns:a="http://schemas.openxmlformats.org/drawingml/2006/main">
              <a:ext uri="{FF2B5EF4-FFF2-40B4-BE49-F238E27FC236}">
                <a16:creationId xmlns:a16="http://schemas.microsoft.com/office/drawing/2014/main" id="{2A5016CC-E480-4E44-B8E9-D9986BA7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6" name="bar-value-8-0">
            <a:extLst xmlns:a="http://schemas.openxmlformats.org/drawingml/2006/main">
              <a:ext uri="{FF2B5EF4-FFF2-40B4-BE49-F238E27FC236}">
                <a16:creationId xmlns:a16="http://schemas.microsoft.com/office/drawing/2014/main" id="{0881248D-FC32-457D-82A0-5ADA44C2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42084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bar-label-8-1">
            <a:extLst xmlns:a="http://schemas.openxmlformats.org/drawingml/2006/main">
              <a:ext uri="{FF2B5EF4-FFF2-40B4-BE49-F238E27FC236}">
                <a16:creationId xmlns:a16="http://schemas.microsoft.com/office/drawing/2014/main" id="{2B406AC1-DA86-4565-BAFD-7AD9FC10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웹 51건</a:t>
            </a:r>
          </a:p>
        </p:txBody>
      </p:sp>
      <p:sp>
        <p:nvSpPr>
          <p:cNvPr id="8" name="bar-track-8-1">
            <a:extLst xmlns:a="http://schemas.openxmlformats.org/drawingml/2006/main">
              <a:ext uri="{FF2B5EF4-FFF2-40B4-BE49-F238E27FC236}">
                <a16:creationId xmlns:a16="http://schemas.microsoft.com/office/drawing/2014/main" id="{347BC391-8C36-4339-AF05-E42EFE27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9" name="bar-value-8-1">
            <a:extLst xmlns:a="http://schemas.openxmlformats.org/drawingml/2006/main">
              <a:ext uri="{FF2B5EF4-FFF2-40B4-BE49-F238E27FC236}">
                <a16:creationId xmlns:a16="http://schemas.microsoft.com/office/drawing/2014/main" id="{18F67C27-1950-45C5-A3DB-860C56F6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536243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0" name="bar-label-8-2">
            <a:extLst xmlns:a="http://schemas.openxmlformats.org/drawingml/2006/main">
              <a:ext uri="{FF2B5EF4-FFF2-40B4-BE49-F238E27FC236}">
                <a16:creationId xmlns:a16="http://schemas.microsoft.com/office/drawing/2014/main" id="{0198AAC0-2E8C-4258-93B6-DBB3178F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전화 31건</a:t>
            </a:r>
          </a:p>
        </p:txBody>
      </p:sp>
      <p:sp>
        <p:nvSpPr>
          <p:cNvPr id="11" name="bar-track-8-2">
            <a:extLst xmlns:a="http://schemas.openxmlformats.org/drawingml/2006/main">
              <a:ext uri="{FF2B5EF4-FFF2-40B4-BE49-F238E27FC236}">
                <a16:creationId xmlns:a16="http://schemas.microsoft.com/office/drawing/2014/main" id="{705BD7FE-775A-43AE-A8C6-5A092322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2" name="bar-value-8-2">
            <a:extLst xmlns:a="http://schemas.openxmlformats.org/drawingml/2006/main">
              <a:ext uri="{FF2B5EF4-FFF2-40B4-BE49-F238E27FC236}">
                <a16:creationId xmlns:a16="http://schemas.microsoft.com/office/drawing/2014/main" id="{6EB7F33E-D585-4A1A-8E1D-96069EB6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346182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3" name="bar-label-8-3">
            <a:extLst xmlns:a="http://schemas.openxmlformats.org/drawingml/2006/main">
              <a:ext uri="{FF2B5EF4-FFF2-40B4-BE49-F238E27FC236}">
                <a16:creationId xmlns:a16="http://schemas.microsoft.com/office/drawing/2014/main" id="{54EB9F19-F6F1-4C18-832B-8A8EF209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합계 128건</a:t>
            </a:r>
          </a:p>
        </p:txBody>
      </p:sp>
      <p:sp>
        <p:nvSpPr>
          <p:cNvPr id="14" name="bar-track-8-3">
            <a:extLst xmlns:a="http://schemas.openxmlformats.org/drawingml/2006/main">
              <a:ext uri="{FF2B5EF4-FFF2-40B4-BE49-F238E27FC236}">
                <a16:creationId xmlns:a16="http://schemas.microsoft.com/office/drawing/2014/main" id="{791180C4-42B3-45C1-B5A5-4A4BFBC9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5" name="bar-value-8-3">
            <a:extLst xmlns:a="http://schemas.openxmlformats.org/drawingml/2006/main">
              <a:ext uri="{FF2B5EF4-FFF2-40B4-BE49-F238E27FC236}">
                <a16:creationId xmlns:a16="http://schemas.microsoft.com/office/drawing/2014/main" id="{21967DB6-7A0C-4DC1-8BF8-61142D46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4615769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440073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1B4236-BFB8-435F-832A-98BCE761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4F714060-745C-48ED-9D9C-B7BA81B3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고객 유형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6306E92D-0F28-4B07-ACFD-7F997DC2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9">
            <a:extLst xmlns:a="http://schemas.openxmlformats.org/drawingml/2006/main">
              <a:ext uri="{FF2B5EF4-FFF2-40B4-BE49-F238E27FC236}">
                <a16:creationId xmlns:a16="http://schemas.microsoft.com/office/drawing/2014/main" id="{98700880-89C6-4335-8622-67025996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FIX-03-09</a:t>
            </a:r>
          </a:p>
        </p:txBody>
      </p:sp>
      <p:sp>
        <p:nvSpPr>
          <p:cNvPr id="5" name="bar-label-9-0">
            <a:extLst xmlns:a="http://schemas.openxmlformats.org/drawingml/2006/main">
              <a:ext uri="{FF2B5EF4-FFF2-40B4-BE49-F238E27FC236}">
                <a16:creationId xmlns:a16="http://schemas.microsoft.com/office/drawing/2014/main" id="{73926B5A-2873-49B4-81C7-9380D919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기존 고객 63%</a:t>
            </a:r>
          </a:p>
        </p:txBody>
      </p:sp>
      <p:sp>
        <p:nvSpPr>
          <p:cNvPr id="6" name="bar-track-9-0">
            <a:extLst xmlns:a="http://schemas.openxmlformats.org/drawingml/2006/main">
              <a:ext uri="{FF2B5EF4-FFF2-40B4-BE49-F238E27FC236}">
                <a16:creationId xmlns:a16="http://schemas.microsoft.com/office/drawing/2014/main" id="{F16CA6A9-0864-4E44-ADDD-263E946D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7" name="bar-value-9-0">
            <a:extLst xmlns:a="http://schemas.openxmlformats.org/drawingml/2006/main">
              <a:ext uri="{FF2B5EF4-FFF2-40B4-BE49-F238E27FC236}">
                <a16:creationId xmlns:a16="http://schemas.microsoft.com/office/drawing/2014/main" id="{725DE478-D29D-4526-86BA-3AEC4081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6349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8" name="bar-label-9-1">
            <a:extLst xmlns:a="http://schemas.openxmlformats.org/drawingml/2006/main">
              <a:ext uri="{FF2B5EF4-FFF2-40B4-BE49-F238E27FC236}">
                <a16:creationId xmlns:a16="http://schemas.microsoft.com/office/drawing/2014/main" id="{ADFAE8CB-D8BA-4EB0-8FA3-7B9ACE37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신규 고객 24%</a:t>
            </a:r>
          </a:p>
        </p:txBody>
      </p:sp>
      <p:sp>
        <p:nvSpPr>
          <p:cNvPr id="9" name="bar-track-9-1">
            <a:extLst xmlns:a="http://schemas.openxmlformats.org/drawingml/2006/main">
              <a:ext uri="{FF2B5EF4-FFF2-40B4-BE49-F238E27FC236}">
                <a16:creationId xmlns:a16="http://schemas.microsoft.com/office/drawing/2014/main" id="{9F8AFE2A-447A-4E19-A2C9-56BB4E122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0" name="bar-value-9-1">
            <a:extLst xmlns:a="http://schemas.openxmlformats.org/drawingml/2006/main">
              <a:ext uri="{FF2B5EF4-FFF2-40B4-BE49-F238E27FC236}">
                <a16:creationId xmlns:a16="http://schemas.microsoft.com/office/drawing/2014/main" id="{7386C529-9387-43E5-8130-5DFAF9E6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691225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bar-label-9-2">
            <a:extLst xmlns:a="http://schemas.openxmlformats.org/drawingml/2006/main">
              <a:ext uri="{FF2B5EF4-FFF2-40B4-BE49-F238E27FC236}">
                <a16:creationId xmlns:a16="http://schemas.microsoft.com/office/drawing/2014/main" id="{926E35C6-7E30-4008-89F8-229327F5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파트너 13%</a:t>
            </a:r>
          </a:p>
        </p:txBody>
      </p:sp>
      <p:sp>
        <p:nvSpPr>
          <p:cNvPr id="12" name="bar-track-9-2">
            <a:extLst xmlns:a="http://schemas.openxmlformats.org/drawingml/2006/main">
              <a:ext uri="{FF2B5EF4-FFF2-40B4-BE49-F238E27FC236}">
                <a16:creationId xmlns:a16="http://schemas.microsoft.com/office/drawing/2014/main" id="{0A6D0D90-0847-4C60-BD99-F3580964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3" name="bar-value-9-2">
            <a:extLst xmlns:a="http://schemas.openxmlformats.org/drawingml/2006/main">
              <a:ext uri="{FF2B5EF4-FFF2-40B4-BE49-F238E27FC236}">
                <a16:creationId xmlns:a16="http://schemas.microsoft.com/office/drawing/2014/main" id="{6D2A45F9-BBF1-4CE4-B02A-0CF70A77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48085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756304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2026-08-27T04:19:35.5210000Z</dcterms:created>
  <dcterms:modified xsi:type="dcterms:W3CDTF">2026-08-27T04:19:35.5210000Z</dcterms:modified>
</coreProperties>
</file>