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e1ba0e36ec243a7" /><Relationship Type="http://schemas.openxmlformats.org/officeDocument/2006/relationships/extended-properties" Target="/docProps/app.xml" Id="R132d6a47ff6540c9" /><Relationship Type="http://schemas.openxmlformats.org/officeDocument/2006/relationships/officeDocument" Target="/ppt/presentation.xml" Id="R3c390e3761ba47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a2b8ff33445c9"/>
  </p:sldMasterIdLst>
  <p:notesMasterIdLst>
    <p:notesMasterId xmlns:r="http://schemas.openxmlformats.org/officeDocument/2006/relationships" r:id="R0f34759578774702"/>
  </p:notesMasterIdLst>
  <p:sldIdLst>
    <p:sldId xmlns:r="http://schemas.openxmlformats.org/officeDocument/2006/relationships" id="256" r:id="R05d0982252334780"/>
    <p:sldId xmlns:r="http://schemas.openxmlformats.org/officeDocument/2006/relationships" id="257" r:id="Rab7980cde937406c"/>
    <p:sldId xmlns:r="http://schemas.openxmlformats.org/officeDocument/2006/relationships" id="258" r:id="Ra49368d9236a4da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d26a9694d7f4fc6" /><Relationship Type="http://schemas.openxmlformats.org/officeDocument/2006/relationships/slideMaster" Target="/ppt/slideMasters/slideMaster1.xml" Id="R8dba2b8ff33445c9" /><Relationship Type="http://schemas.openxmlformats.org/officeDocument/2006/relationships/notesMaster" Target="/ppt/notesMasters/notesMaster1.xml" Id="R0f34759578774702" /><Relationship Type="http://schemas.openxmlformats.org/officeDocument/2006/relationships/presProps" Target="/ppt/presProps.xml" Id="Ree1cd7b31f104d5b" /><Relationship Type="http://schemas.openxmlformats.org/officeDocument/2006/relationships/tableStyles" Target="/ppt/tableStyles.xml" Id="R2fd19ab6672f4675" /><Relationship Type="http://schemas.openxmlformats.org/officeDocument/2006/relationships/slide" Target="/ppt/slides/slide1.xml" Id="R05d0982252334780" /><Relationship Type="http://schemas.openxmlformats.org/officeDocument/2006/relationships/slide" Target="/ppt/slides/slide2.xml" Id="Rab7980cde937406c" /><Relationship Type="http://schemas.openxmlformats.org/officeDocument/2006/relationships/slide" Target="/ppt/slides/slide3.xml" Id="Ra49368d9236a4da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48c8de4524546b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be7a901df2f444b" /><Relationship Type="http://schemas.openxmlformats.org/officeDocument/2006/relationships/notesMaster" Target="/ppt/notesMasters/notesMaster1.xml" Id="R8313dbdc5ccf4c1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75754ced1144527" /><Relationship Type="http://schemas.openxmlformats.org/officeDocument/2006/relationships/notesMaster" Target="/ppt/notesMasters/notesMaster1.xml" Id="R796a57a0822d4b7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5f9214a36a3430c" /><Relationship Type="http://schemas.openxmlformats.org/officeDocument/2006/relationships/notesMaster" Target="/ppt/notesMasters/notesMaster1.xml" Id="Ra7f839aeb0f04ed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de2901b5943b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3d7f23982154aca" /><Relationship Type="http://schemas.openxmlformats.org/officeDocument/2006/relationships/slideLayout" Target="/ppt/slideLayouts/slideLayout1.xml" Id="R81adc14c64194d6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dc14c64194d6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8be11889a4348" /><Relationship Type="http://schemas.openxmlformats.org/officeDocument/2006/relationships/notesSlide" Target="/ppt/notesSlides/notesSlide1.xml" Id="Rc0d3c4029ade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ea2754f834794" /><Relationship Type="http://schemas.openxmlformats.org/officeDocument/2006/relationships/notesSlide" Target="/ppt/notesSlides/notesSlide2.xml" Id="Rccce2a3d0af5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7c934ec6b4f2c" /><Relationship Type="http://schemas.openxmlformats.org/officeDocument/2006/relationships/notesSlide" Target="/ppt/notesSlides/notesSlide3.xml" Id="Re41f1fb5b2af47e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reference-cover-rail">
            <a:extLst xmlns:a="http://schemas.openxmlformats.org/drawingml/2006/main">
              <a:ext uri="{FF2B5EF4-FFF2-40B4-BE49-F238E27FC236}">
                <a16:creationId xmlns:a16="http://schemas.microsoft.com/office/drawing/2014/main" id="{FD60D415-5B42-4977-9930-0ECBD6C13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14300" cy="468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2" name="reference-brand">
            <a:extLst xmlns:a="http://schemas.openxmlformats.org/drawingml/2006/main">
              <a:ext uri="{FF2B5EF4-FFF2-40B4-BE49-F238E27FC236}">
                <a16:creationId xmlns:a16="http://schemas.microsoft.com/office/drawing/2014/main" id="{EAE65EB4-6F2E-4793-8F10-EDB81AEE3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409700"/>
            <a:ext cx="8096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Northstar Works</a:t>
            </a:r>
          </a:p>
        </p:txBody>
      </p:sp>
      <p:sp>
        <p:nvSpPr>
          <p:cNvPr id="3" name="reference-cover-title">
            <a:extLst xmlns:a="http://schemas.openxmlformats.org/drawingml/2006/main">
              <a:ext uri="{FF2B5EF4-FFF2-40B4-BE49-F238E27FC236}">
                <a16:creationId xmlns:a16="http://schemas.microsoft.com/office/drawing/2014/main" id="{FFF6A254-0771-4AA8-B9DA-620A80C57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190750"/>
            <a:ext cx="9144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표준 프레젠테이션</a:t>
            </a:r>
          </a:p>
        </p:txBody>
      </p:sp>
      <p:sp>
        <p:nvSpPr>
          <p:cNvPr id="4" name="reference-cover-subtitle">
            <a:extLst xmlns:a="http://schemas.openxmlformats.org/drawingml/2006/main">
              <a:ext uri="{FF2B5EF4-FFF2-40B4-BE49-F238E27FC236}">
                <a16:creationId xmlns:a16="http://schemas.microsoft.com/office/drawing/2014/main" id="{07C9F75E-FA81-4997-AE3E-EB2AF0CE6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352800"/>
            <a:ext cx="7429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스타일 참조용 합성 자료</a:t>
            </a:r>
          </a:p>
        </p:txBody>
      </p:sp>
      <p:sp>
        <p:nvSpPr>
          <p:cNvPr id="5" name="reference-page-1">
            <a:extLst xmlns:a="http://schemas.openxmlformats.org/drawingml/2006/main">
              <a:ext uri="{FF2B5EF4-FFF2-40B4-BE49-F238E27FC236}">
                <a16:creationId xmlns:a16="http://schemas.microsoft.com/office/drawing/2014/main" id="{5E9041EC-0CCF-4213-AF08-A2C3CD410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6229350"/>
            <a:ext cx="800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3361590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reference-title-2">
            <a:extLst xmlns:a="http://schemas.openxmlformats.org/drawingml/2006/main">
              <a:ext uri="{FF2B5EF4-FFF2-40B4-BE49-F238E27FC236}">
                <a16:creationId xmlns:a16="http://schemas.microsoft.com/office/drawing/2014/main" id="{C7215E0E-8FB5-4455-B10E-D8470DCB8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9525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일반 내용 슬라이드</a:t>
            </a:r>
          </a:p>
        </p:txBody>
      </p:sp>
      <p:sp>
        <p:nvSpPr>
          <p:cNvPr id="2" name="reference-rule-2">
            <a:extLst xmlns:a="http://schemas.openxmlformats.org/drawingml/2006/main">
              <a:ext uri="{FF2B5EF4-FFF2-40B4-BE49-F238E27FC236}">
                <a16:creationId xmlns:a16="http://schemas.microsoft.com/office/drawing/2014/main" id="{640C5C3F-A047-4C9F-83BA-4C8468BDF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95400"/>
            <a:ext cx="17145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3" name="reference-page-2">
            <a:extLst xmlns:a="http://schemas.openxmlformats.org/drawingml/2006/main">
              <a:ext uri="{FF2B5EF4-FFF2-40B4-BE49-F238E27FC236}">
                <a16:creationId xmlns:a16="http://schemas.microsoft.com/office/drawing/2014/main" id="{72257E0B-CCC3-48B3-BC97-48140DAB4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6229350"/>
            <a:ext cx="800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4" name="reference-subheading">
            <a:extLst xmlns:a="http://schemas.openxmlformats.org/drawingml/2006/main">
              <a:ext uri="{FF2B5EF4-FFF2-40B4-BE49-F238E27FC236}">
                <a16:creationId xmlns:a16="http://schemas.microsoft.com/office/drawing/2014/main" id="{9B290BAF-E440-4634-AD61-9ACBF98BF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85950"/>
            <a:ext cx="8572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제목과 본문 위계를 확인합니다.</a:t>
            </a:r>
          </a:p>
        </p:txBody>
      </p:sp>
      <p:sp>
        <p:nvSpPr>
          <p:cNvPr id="5" name="reference-content-surface">
            <a:extLst xmlns:a="http://schemas.openxmlformats.org/drawingml/2006/main">
              <a:ext uri="{FF2B5EF4-FFF2-40B4-BE49-F238E27FC236}">
                <a16:creationId xmlns:a16="http://schemas.microsoft.com/office/drawing/2014/main" id="{1F07DD20-BCB4-4A85-8790-5AF13094D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10820400" cy="180975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C6E2EA"/>
            </a:solidFill>
            <a:prstDash val="solid"/>
          </a:ln>
        </p:spPr>
      </p:sp>
      <p:sp>
        <p:nvSpPr>
          <p:cNvPr id="6" name="reference-body">
            <a:extLst xmlns:a="http://schemas.openxmlformats.org/drawingml/2006/main">
              <a:ext uri="{FF2B5EF4-FFF2-40B4-BE49-F238E27FC236}">
                <a16:creationId xmlns:a16="http://schemas.microsoft.com/office/drawing/2014/main" id="{D4AF84C2-5DA7-43F7-83EE-ACDA26830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276600"/>
            <a:ext cx="8191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0B1F33"/>
                </a:solidFill>
                <a:latin typeface="Aptos"/>
                <a:ea typeface="Aptos"/>
                <a:cs typeface="Aptos"/>
              </a:rPr>
              <a:t>표준 본문 예시 20pt</a:t>
            </a:r>
          </a:p>
        </p:txBody>
      </p:sp>
    </p:spTree>
    <p:extLst>
      <p:ext uri="{BB962C8B-B14F-4D97-AF65-F5344CB8AC3E}">
        <p14:creationId xmlns:p14="http://schemas.microsoft.com/office/powerpoint/2010/main" val="4832462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reference-title-3">
            <a:extLst xmlns:a="http://schemas.openxmlformats.org/drawingml/2006/main">
              <a:ext uri="{FF2B5EF4-FFF2-40B4-BE49-F238E27FC236}">
                <a16:creationId xmlns:a16="http://schemas.microsoft.com/office/drawing/2014/main" id="{1458849C-EF11-4F30-92AA-79095DA2C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9525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표와 숫자 표현</a:t>
            </a:r>
          </a:p>
        </p:txBody>
      </p:sp>
      <p:sp>
        <p:nvSpPr>
          <p:cNvPr id="2" name="reference-rule-3">
            <a:extLst xmlns:a="http://schemas.openxmlformats.org/drawingml/2006/main">
              <a:ext uri="{FF2B5EF4-FFF2-40B4-BE49-F238E27FC236}">
                <a16:creationId xmlns:a16="http://schemas.microsoft.com/office/drawing/2014/main" id="{746C321D-82CD-4503-BB0C-B3CCDC18F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95400"/>
            <a:ext cx="17145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3" name="reference-page-3">
            <a:extLst xmlns:a="http://schemas.openxmlformats.org/drawingml/2006/main">
              <a:ext uri="{FF2B5EF4-FFF2-40B4-BE49-F238E27FC236}">
                <a16:creationId xmlns:a16="http://schemas.microsoft.com/office/drawing/2014/main" id="{8A495C6A-DDA4-42C4-B18C-93B8B8257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6229350"/>
            <a:ext cx="800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graphicFrame>
        <p:nvGraphicFramePr>
          <p:cNvPr id="9" name=""/>
          <p:cNvGraphicFramePr/>
          <p:nvPr/>
        </p:nvGraphicFramePr>
        <p:xfrm>
          <a:off xmlns:a="http://schemas.openxmlformats.org/drawingml/2006/main" x="685800" y="2076450"/>
          <a:ext xmlns:a="http://schemas.openxmlformats.org/drawingml/2006/main" cx="8572500" cy="1714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857500"/>
                <a:gridCol w="2857500"/>
                <a:gridCol w="2857500"/>
              </a:tblGrid>
              <a:tr h="857250"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FFFFFF"/>
                          </a:solidFill>
                        </a:rPr>
                        <a:t>구분</a:t>
                      </a:r>
                    </a:p>
                  </a:txBody>
                  <a:tcPr marL="91440" marR="91440" marT="45720" marB="45720">
                    <a:solidFill>
                      <a:srgbClr val="0B1F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FFFFFF"/>
                          </a:solidFill>
                        </a:rPr>
                        <a:t>계획</a:t>
                      </a:r>
                    </a:p>
                  </a:txBody>
                  <a:tcPr marL="91440" marR="91440" marT="45720" marB="45720">
                    <a:solidFill>
                      <a:srgbClr val="0B1F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FFFFFF"/>
                          </a:solidFill>
                        </a:rPr>
                        <a:t>실적</a:t>
                      </a:r>
                    </a:p>
                  </a:txBody>
                  <a:tcPr marL="91440" marR="91440" marT="45720" marB="45720">
                    <a:solidFill>
                      <a:srgbClr val="0B1F33"/>
                    </a:solidFill>
                  </a:tcPr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sz="1500"/>
                        <a:t>A</a:t>
                      </a:r>
                    </a:p>
                  </a:txBody>
                  <a:tcPr marL="91440" marR="91440" marT="45720" marB="45720">
                    <a:solidFill>
                      <a:srgbClr val="DCEF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/>
                        <a:t>100</a:t>
                      </a:r>
                    </a:p>
                  </a:txBody>
                  <a:tcPr marL="91440" marR="91440" marT="45720" marB="45720">
                    <a:solidFill>
                      <a:srgbClr val="DCEF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00"/>
                        <a:t>92</a:t>
                      </a:r>
                    </a:p>
                  </a:txBody>
                  <a:tcPr marL="91440" marR="91440" marT="45720" marB="45720">
                    <a:solidFill>
                      <a:srgbClr val="DCEFF4"/>
                    </a:solidFill>
                  </a:tcPr>
                </a:tc>
              </a:tr>
            </a:tbl>
          </a:graphicData>
        </a:graphic>
      </p:graphicFrame>
      <p:sp>
        <p:nvSpPr>
          <p:cNvPr id="5" name="reference-brand-footer">
            <a:extLst xmlns:a="http://schemas.openxmlformats.org/drawingml/2006/main">
              <a:ext uri="{FF2B5EF4-FFF2-40B4-BE49-F238E27FC236}">
                <a16:creationId xmlns:a16="http://schemas.microsoft.com/office/drawing/2014/main" id="{9FC49934-C165-4E7F-BC2B-9D6E40789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0"/>
            <a:ext cx="304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Northstar Works</a:t>
            </a:r>
          </a:p>
        </p:txBody>
      </p:sp>
    </p:spTree>
    <p:extLst>
      <p:ext uri="{BB962C8B-B14F-4D97-AF65-F5344CB8AC3E}">
        <p14:creationId xmlns:p14="http://schemas.microsoft.com/office/powerpoint/2010/main" val="71285318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2026-08-27T04:19:35.9320000Z</dcterms:created>
  <dcterms:modified xsi:type="dcterms:W3CDTF">2026-08-27T04:19:35.9320000Z</dcterms:modified>
</coreProperties>
</file>